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23" r:id="rId3"/>
  </p:sldMasterIdLst>
  <p:notesMasterIdLst>
    <p:notesMasterId r:id="rId29"/>
  </p:notesMasterIdLst>
  <p:handoutMasterIdLst>
    <p:handoutMasterId r:id="rId30"/>
  </p:handoutMasterIdLst>
  <p:sldIdLst>
    <p:sldId id="303" r:id="rId4"/>
    <p:sldId id="302" r:id="rId5"/>
    <p:sldId id="260" r:id="rId6"/>
    <p:sldId id="262" r:id="rId7"/>
    <p:sldId id="280" r:id="rId8"/>
    <p:sldId id="281" r:id="rId9"/>
    <p:sldId id="300" r:id="rId10"/>
    <p:sldId id="263"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5" r:id="rId24"/>
    <p:sldId id="297" r:id="rId25"/>
    <p:sldId id="298" r:id="rId26"/>
    <p:sldId id="299" r:id="rId27"/>
    <p:sldId id="270" r:id="rId28"/>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C83"/>
    <a:srgbClr val="182E67"/>
    <a:srgbClr val="0070C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a:defRPr sz="1200" smtClean="0">
                <a:latin typeface="Arial" panose="020B0604020202020204" pitchFamily="34" charset="0"/>
                <a:ea typeface="+mn-ea"/>
              </a:defRPr>
            </a:lvl1pPr>
          </a:lstStyle>
          <a:p>
            <a:pPr>
              <a:defRPr/>
            </a:pPr>
            <a:endParaRPr lang="en-US" dirty="0"/>
          </a:p>
        </p:txBody>
      </p:sp>
      <p:sp>
        <p:nvSpPr>
          <p:cNvPr id="3" name="Date Placeholder 2"/>
          <p:cNvSpPr>
            <a:spLocks noGrp="1"/>
          </p:cNvSpPr>
          <p:nvPr>
            <p:ph type="dt" sz="quarter"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313C6CAE-4051-C34E-A340-EB220B6B11FD}" type="datetimeFigureOut">
              <a:rPr lang="en-US"/>
              <a:pPr/>
              <a:t>4/23/2019</a:t>
            </a:fld>
            <a:endParaRPr lang="en-US" dirty="0"/>
          </a:p>
        </p:txBody>
      </p:sp>
      <p:sp>
        <p:nvSpPr>
          <p:cNvPr id="4" name="Footer Placeholder 3"/>
          <p:cNvSpPr>
            <a:spLocks noGrp="1"/>
          </p:cNvSpPr>
          <p:nvPr>
            <p:ph type="ftr" sz="quarter" idx="2"/>
          </p:nvPr>
        </p:nvSpPr>
        <p:spPr>
          <a:xfrm>
            <a:off x="0" y="6657975"/>
            <a:ext cx="4029075" cy="352425"/>
          </a:xfrm>
          <a:prstGeom prst="rect">
            <a:avLst/>
          </a:prstGeom>
        </p:spPr>
        <p:txBody>
          <a:bodyPr vert="horz" lIns="93177" tIns="46589" rIns="93177" bIns="46589" rtlCol="0" anchor="b"/>
          <a:lstStyle>
            <a:lvl1pPr algn="l">
              <a:defRPr sz="1200" smtClean="0">
                <a:latin typeface="Arial" panose="020B0604020202020204" pitchFamily="34" charset="0"/>
                <a:ea typeface="+mn-ea"/>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D1BCEBE-1593-4A43-ABCB-ABC045DA94BD}" type="slidenum">
              <a:rPr lang="en-US"/>
              <a:pPr/>
              <a:t>‹#›</a:t>
            </a:fld>
            <a:endParaRPr lang="en-US" dirty="0"/>
          </a:p>
        </p:txBody>
      </p:sp>
    </p:spTree>
    <p:extLst>
      <p:ext uri="{BB962C8B-B14F-4D97-AF65-F5344CB8AC3E}">
        <p14:creationId xmlns:p14="http://schemas.microsoft.com/office/powerpoint/2010/main" val="322278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eaLnBrk="1" hangingPunct="1">
              <a:defRPr sz="1200">
                <a:latin typeface="Arial" panose="020B0604020202020204" pitchFamily="34" charset="0"/>
                <a:ea typeface="+mn-ea"/>
              </a:defRPr>
            </a:lvl1pPr>
          </a:lstStyle>
          <a:p>
            <a:pPr>
              <a:defRPr/>
            </a:pPr>
            <a:endParaRPr lang="en-US" dirty="0"/>
          </a:p>
        </p:txBody>
      </p:sp>
      <p:sp>
        <p:nvSpPr>
          <p:cNvPr id="3" name="Date Placeholder 2"/>
          <p:cNvSpPr>
            <a:spLocks noGrp="1"/>
          </p:cNvSpPr>
          <p:nvPr>
            <p:ph type="dt"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46D02FF1-666A-534A-8814-EE75650F9943}" type="datetimeFigureOut">
              <a:rPr lang="en-US"/>
              <a:pPr/>
              <a:t>4/23/2019</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3177" tIns="46589" rIns="93177" bIns="46589"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7975"/>
            <a:ext cx="4029075" cy="352425"/>
          </a:xfrm>
          <a:prstGeom prst="rect">
            <a:avLst/>
          </a:prstGeom>
        </p:spPr>
        <p:txBody>
          <a:bodyPr vert="horz" lIns="93177" tIns="46589" rIns="93177" bIns="46589" rtlCol="0" anchor="b"/>
          <a:lstStyle>
            <a:lvl1pPr algn="l" eaLnBrk="1" hangingPunct="1">
              <a:defRPr sz="1200">
                <a:latin typeface="Arial" panose="020B0604020202020204" pitchFamily="34" charset="0"/>
                <a:ea typeface="+mn-ea"/>
              </a:defRPr>
            </a:lvl1pPr>
          </a:lstStyle>
          <a:p>
            <a:pPr>
              <a:defRPr/>
            </a:pPr>
            <a:endParaRPr lang="en-US" dirty="0"/>
          </a:p>
        </p:txBody>
      </p:sp>
      <p:sp>
        <p:nvSpPr>
          <p:cNvPr id="7" name="Slide Number Placeholder 6"/>
          <p:cNvSpPr>
            <a:spLocks noGrp="1"/>
          </p:cNvSpPr>
          <p:nvPr>
            <p:ph type="sldNum" sz="quarter" idx="5"/>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ABE2779E-D1FA-B94E-B00B-BB69D64E6083}" type="slidenum">
              <a:rPr lang="en-US"/>
              <a:pPr/>
              <a:t>‹#›</a:t>
            </a:fld>
            <a:endParaRPr lang="en-US" dirty="0"/>
          </a:p>
        </p:txBody>
      </p:sp>
    </p:spTree>
    <p:extLst>
      <p:ext uri="{BB962C8B-B14F-4D97-AF65-F5344CB8AC3E}">
        <p14:creationId xmlns:p14="http://schemas.microsoft.com/office/powerpoint/2010/main" val="2144534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66763" indent="-292100">
              <a:defRPr>
                <a:solidFill>
                  <a:schemeClr val="tx1"/>
                </a:solidFill>
                <a:latin typeface="Arial" charset="0"/>
                <a:ea typeface="ＭＳ Ｐゴシック" charset="0"/>
              </a:defRPr>
            </a:lvl2pPr>
            <a:lvl3pPr marL="1179513" indent="-233363">
              <a:defRPr>
                <a:solidFill>
                  <a:schemeClr val="tx1"/>
                </a:solidFill>
                <a:latin typeface="Arial" charset="0"/>
                <a:ea typeface="ＭＳ Ｐゴシック" charset="0"/>
              </a:defRPr>
            </a:lvl3pPr>
            <a:lvl4pPr marL="1654175" indent="-233363">
              <a:defRPr>
                <a:solidFill>
                  <a:schemeClr val="tx1"/>
                </a:solidFill>
                <a:latin typeface="Arial" charset="0"/>
                <a:ea typeface="ＭＳ Ｐゴシック" charset="0"/>
              </a:defRPr>
            </a:lvl4pPr>
            <a:lvl5pPr marL="2128838" indent="-233363">
              <a:defRPr>
                <a:solidFill>
                  <a:schemeClr val="tx1"/>
                </a:solidFill>
                <a:latin typeface="Arial" charset="0"/>
                <a:ea typeface="ＭＳ Ｐゴシック" charset="0"/>
              </a:defRPr>
            </a:lvl5pPr>
            <a:lvl6pPr marL="2586038" indent="-233363" eaLnBrk="0" fontAlgn="base" hangingPunct="0">
              <a:spcBef>
                <a:spcPct val="0"/>
              </a:spcBef>
              <a:spcAft>
                <a:spcPct val="0"/>
              </a:spcAft>
              <a:defRPr>
                <a:solidFill>
                  <a:schemeClr val="tx1"/>
                </a:solidFill>
                <a:latin typeface="Arial" charset="0"/>
                <a:ea typeface="ＭＳ Ｐゴシック" charset="0"/>
              </a:defRPr>
            </a:lvl6pPr>
            <a:lvl7pPr marL="3043238" indent="-233363" eaLnBrk="0" fontAlgn="base" hangingPunct="0">
              <a:spcBef>
                <a:spcPct val="0"/>
              </a:spcBef>
              <a:spcAft>
                <a:spcPct val="0"/>
              </a:spcAft>
              <a:defRPr>
                <a:solidFill>
                  <a:schemeClr val="tx1"/>
                </a:solidFill>
                <a:latin typeface="Arial" charset="0"/>
                <a:ea typeface="ＭＳ Ｐゴシック" charset="0"/>
              </a:defRPr>
            </a:lvl7pPr>
            <a:lvl8pPr marL="3500438" indent="-233363" eaLnBrk="0" fontAlgn="base" hangingPunct="0">
              <a:spcBef>
                <a:spcPct val="0"/>
              </a:spcBef>
              <a:spcAft>
                <a:spcPct val="0"/>
              </a:spcAft>
              <a:defRPr>
                <a:solidFill>
                  <a:schemeClr val="tx1"/>
                </a:solidFill>
                <a:latin typeface="Arial" charset="0"/>
                <a:ea typeface="ＭＳ Ｐゴシック" charset="0"/>
              </a:defRPr>
            </a:lvl8pPr>
            <a:lvl9pPr marL="3957638" indent="-233363" eaLnBrk="0" fontAlgn="base" hangingPunct="0">
              <a:spcBef>
                <a:spcPct val="0"/>
              </a:spcBef>
              <a:spcAft>
                <a:spcPct val="0"/>
              </a:spcAft>
              <a:defRPr>
                <a:solidFill>
                  <a:schemeClr val="tx1"/>
                </a:solidFill>
                <a:latin typeface="Arial" charset="0"/>
                <a:ea typeface="ＭＳ Ｐゴシック" charset="0"/>
              </a:defRPr>
            </a:lvl9pPr>
          </a:lstStyle>
          <a:p>
            <a:fld id="{9505CB53-ADB6-3642-827B-3EFBBB2DBE0A}" type="slidenum">
              <a:rPr lang="en-US"/>
              <a:pPr/>
              <a:t>25</a:t>
            </a:fld>
            <a:endParaRPr lang="en-US" dirty="0"/>
          </a:p>
        </p:txBody>
      </p:sp>
    </p:spTree>
    <p:extLst>
      <p:ext uri="{BB962C8B-B14F-4D97-AF65-F5344CB8AC3E}">
        <p14:creationId xmlns:p14="http://schemas.microsoft.com/office/powerpoint/2010/main" val="174666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085850"/>
          </a:xfrm>
          <a:prstGeom prst="rect">
            <a:avLst/>
          </a:prstGeom>
        </p:spPr>
        <p:txBody>
          <a:bodyPr anchor="ctr"/>
          <a:lstStyle>
            <a:lvl1pPr>
              <a:defRPr>
                <a:solidFill>
                  <a:srgbClr val="182C8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cxnSp>
        <p:nvCxnSpPr>
          <p:cNvPr id="5" name="Straight Connector 4"/>
          <p:cNvCxnSpPr/>
          <p:nvPr userDrawn="1"/>
        </p:nvCxnSpPr>
        <p:spPr>
          <a:xfrm>
            <a:off x="1524000" y="3733800"/>
            <a:ext cx="6096000"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65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734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049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265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_and_Content">
    <p:spTree>
      <p:nvGrpSpPr>
        <p:cNvPr id="1" name=""/>
        <p:cNvGrpSpPr/>
        <p:nvPr/>
      </p:nvGrpSpPr>
      <p:grpSpPr>
        <a:xfrm>
          <a:off x="0" y="0"/>
          <a:ext cx="0" cy="0"/>
          <a:chOff x="0" y="0"/>
          <a:chExt cx="0" cy="0"/>
        </a:xfrm>
      </p:grpSpPr>
      <p:pic>
        <p:nvPicPr>
          <p:cNvPr id="4" name="Picture 4" descr="DYN-007.IDE.kmm.PowerPoint.Titleslides_A.1-03.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12"/>
          <p:cNvSpPr>
            <a:spLocks noGrp="1"/>
          </p:cNvSpPr>
          <p:nvPr>
            <p:ph type="pic" sz="quarter" idx="10"/>
          </p:nvPr>
        </p:nvSpPr>
        <p:spPr>
          <a:xfrm>
            <a:off x="7010400" y="2514600"/>
            <a:ext cx="1981200" cy="2133600"/>
          </a:xfrm>
        </p:spPr>
        <p:txBody>
          <a:bodyPr/>
          <a:lstStyle/>
          <a:p>
            <a:endParaRPr lang="en-US" dirty="0"/>
          </a:p>
        </p:txBody>
      </p:sp>
      <p:cxnSp>
        <p:nvCxnSpPr>
          <p:cNvPr id="5" name="Straight Connector 4"/>
          <p:cNvCxnSpPr/>
          <p:nvPr/>
        </p:nvCxnSpPr>
        <p:spPr>
          <a:xfrm>
            <a:off x="1828801" y="3810000"/>
            <a:ext cx="533400" cy="0"/>
          </a:xfrm>
          <a:prstGeom prst="line">
            <a:avLst/>
          </a:prstGeom>
          <a:ln w="41275" cmpd="sng">
            <a:solidFill>
              <a:srgbClr val="D9272E"/>
            </a:solidFill>
          </a:ln>
          <a:effectLst/>
        </p:spPr>
        <p:style>
          <a:lnRef idx="2">
            <a:schemeClr val="accent1"/>
          </a:lnRef>
          <a:fillRef idx="0">
            <a:schemeClr val="accent1"/>
          </a:fillRef>
          <a:effectRef idx="1">
            <a:schemeClr val="accent1"/>
          </a:effectRef>
          <a:fontRef idx="minor">
            <a:schemeClr val="tx1"/>
          </a:fontRef>
        </p:style>
      </p:cxnSp>
      <p:pic>
        <p:nvPicPr>
          <p:cNvPr id="6" name="Picture 6" descr="DYN_RGB_H_S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7600" y="6096001"/>
            <a:ext cx="1568133"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1828800" y="2514600"/>
            <a:ext cx="5181600" cy="1066800"/>
          </a:xfrm>
        </p:spPr>
        <p:txBody>
          <a:bodyPr/>
          <a:lstStyle>
            <a:lvl1pPr>
              <a:lnSpc>
                <a:spcPct val="110000"/>
              </a:lnSpc>
              <a:defRPr sz="2200" b="0" spc="170" baseline="0">
                <a:solidFill>
                  <a:srgbClr val="4B4F54"/>
                </a:solidFill>
                <a:latin typeface="Montserrat"/>
                <a:cs typeface="Montserrat"/>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1828800" y="4038600"/>
            <a:ext cx="5181600" cy="609600"/>
          </a:xfrm>
        </p:spPr>
        <p:txBody>
          <a:bodyPr/>
          <a:lstStyle>
            <a:lvl1pPr>
              <a:lnSpc>
                <a:spcPct val="140000"/>
              </a:lnSpc>
              <a:spcBef>
                <a:spcPts val="100"/>
              </a:spcBef>
              <a:spcAft>
                <a:spcPts val="100"/>
              </a:spcAft>
              <a:buClr>
                <a:schemeClr val="accent4"/>
              </a:buClr>
              <a:defRPr sz="1200" b="0" i="0">
                <a:solidFill>
                  <a:srgbClr val="4B4F54"/>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4B4F54"/>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21" name="Rectangle 20"/>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Tree>
    <p:extLst>
      <p:ext uri="{BB962C8B-B14F-4D97-AF65-F5344CB8AC3E}">
        <p14:creationId xmlns:p14="http://schemas.microsoft.com/office/powerpoint/2010/main" val="33703423"/>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_and_Content">
    <p:spTree>
      <p:nvGrpSpPr>
        <p:cNvPr id="1" name=""/>
        <p:cNvGrpSpPr/>
        <p:nvPr/>
      </p:nvGrpSpPr>
      <p:grpSpPr>
        <a:xfrm>
          <a:off x="0" y="0"/>
          <a:ext cx="0" cy="0"/>
          <a:chOff x="0" y="0"/>
          <a:chExt cx="0" cy="0"/>
        </a:xfrm>
      </p:grpSpPr>
      <p:pic>
        <p:nvPicPr>
          <p:cNvPr id="8" name="Picture 9" descr="DYN-007.IDE.kmm.PowerPoint.Titleslides_A.1-03.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1828801" y="3810000"/>
            <a:ext cx="533400" cy="0"/>
          </a:xfrm>
          <a:prstGeom prst="line">
            <a:avLst/>
          </a:prstGeom>
          <a:ln w="41275" cmpd="sng">
            <a:solidFill>
              <a:srgbClr val="D9272E"/>
            </a:solidFill>
          </a:ln>
          <a:effectLst/>
        </p:spPr>
        <p:style>
          <a:lnRef idx="2">
            <a:schemeClr val="accent1"/>
          </a:lnRef>
          <a:fillRef idx="0">
            <a:schemeClr val="accent1"/>
          </a:fillRef>
          <a:effectRef idx="1">
            <a:schemeClr val="accent1"/>
          </a:effectRef>
          <a:fontRef idx="minor">
            <a:schemeClr val="tx1"/>
          </a:fontRef>
        </p:style>
      </p:cxnSp>
      <p:pic>
        <p:nvPicPr>
          <p:cNvPr id="5" name="Picture 5" descr="DYN_REV_H_LG.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2650" y="6146801"/>
            <a:ext cx="19113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hasCustomPrompt="1"/>
          </p:nvPr>
        </p:nvSpPr>
        <p:spPr>
          <a:xfrm>
            <a:off x="1828800" y="4038600"/>
            <a:ext cx="5181600" cy="609600"/>
          </a:xfrm>
        </p:spPr>
        <p:txBody>
          <a:bodyPr/>
          <a:lstStyle>
            <a:lvl1pPr>
              <a:lnSpc>
                <a:spcPct val="140000"/>
              </a:lnSpc>
              <a:spcBef>
                <a:spcPts val="100"/>
              </a:spcBef>
              <a:spcAft>
                <a:spcPts val="100"/>
              </a:spcAft>
              <a:buClr>
                <a:schemeClr val="accent4"/>
              </a:buClr>
              <a:defRPr sz="1200" b="0" i="0">
                <a:solidFill>
                  <a:srgbClr val="4B4F54"/>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4B4F54"/>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3" name="Picture 6" descr="DYN_RGB_H_SM.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467600" y="6096001"/>
            <a:ext cx="1568133"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8" name="Picture Placeholder 12"/>
          <p:cNvSpPr>
            <a:spLocks noGrp="1"/>
          </p:cNvSpPr>
          <p:nvPr>
            <p:ph type="pic" sz="quarter" idx="10"/>
          </p:nvPr>
        </p:nvSpPr>
        <p:spPr>
          <a:xfrm>
            <a:off x="7010400" y="2514600"/>
            <a:ext cx="1981200" cy="2133600"/>
          </a:xfrm>
        </p:spPr>
        <p:txBody>
          <a:bodyPr/>
          <a:lstStyle/>
          <a:p>
            <a:endParaRPr lang="en-US" dirty="0"/>
          </a:p>
        </p:txBody>
      </p:sp>
      <p:sp>
        <p:nvSpPr>
          <p:cNvPr id="22" name="Title 1"/>
          <p:cNvSpPr>
            <a:spLocks noGrp="1"/>
          </p:cNvSpPr>
          <p:nvPr>
            <p:ph type="title" hasCustomPrompt="1"/>
          </p:nvPr>
        </p:nvSpPr>
        <p:spPr>
          <a:xfrm>
            <a:off x="1828800" y="2819400"/>
            <a:ext cx="5181600" cy="762000"/>
          </a:xfrm>
        </p:spPr>
        <p:txBody>
          <a:bodyPr/>
          <a:lstStyle>
            <a:lvl1pPr>
              <a:lnSpc>
                <a:spcPct val="110000"/>
              </a:lnSpc>
              <a:defRPr sz="2200" b="0" spc="170" baseline="0">
                <a:solidFill>
                  <a:srgbClr val="4B4F54"/>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10896662"/>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_and_Content">
    <p:spTree>
      <p:nvGrpSpPr>
        <p:cNvPr id="1" name=""/>
        <p:cNvGrpSpPr/>
        <p:nvPr/>
      </p:nvGrpSpPr>
      <p:grpSpPr>
        <a:xfrm>
          <a:off x="0" y="0"/>
          <a:ext cx="0" cy="0"/>
          <a:chOff x="0" y="0"/>
          <a:chExt cx="0" cy="0"/>
        </a:xfrm>
      </p:grpSpPr>
      <p:pic>
        <p:nvPicPr>
          <p:cNvPr id="8" name="Picture 9" descr="DYN-007.IDE.kmm.PowerPoint.Titleslides_A.1-03.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1828801" y="3810000"/>
            <a:ext cx="533400" cy="0"/>
          </a:xfrm>
          <a:prstGeom prst="line">
            <a:avLst/>
          </a:prstGeom>
          <a:ln w="41275" cmpd="sng">
            <a:solidFill>
              <a:srgbClr val="D9272E"/>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hasCustomPrompt="1"/>
          </p:nvPr>
        </p:nvSpPr>
        <p:spPr>
          <a:xfrm>
            <a:off x="1828800" y="4038600"/>
            <a:ext cx="5181600" cy="609600"/>
          </a:xfrm>
        </p:spPr>
        <p:txBody>
          <a:bodyPr/>
          <a:lstStyle>
            <a:lvl1pPr>
              <a:lnSpc>
                <a:spcPct val="140000"/>
              </a:lnSpc>
              <a:spcBef>
                <a:spcPts val="100"/>
              </a:spcBef>
              <a:spcAft>
                <a:spcPts val="100"/>
              </a:spcAft>
              <a:buClr>
                <a:schemeClr val="accent4"/>
              </a:buClr>
              <a:defRPr sz="1200" b="0" i="0">
                <a:solidFill>
                  <a:srgbClr val="4B4F54"/>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4B4F54"/>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3" name="Picture 6" descr="DYN_RGB_H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096001"/>
            <a:ext cx="1568133"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Picture Placeholder 12"/>
          <p:cNvSpPr>
            <a:spLocks noGrp="1"/>
          </p:cNvSpPr>
          <p:nvPr>
            <p:ph type="pic" sz="quarter" idx="10"/>
          </p:nvPr>
        </p:nvSpPr>
        <p:spPr>
          <a:xfrm>
            <a:off x="7010400" y="2514600"/>
            <a:ext cx="1981200" cy="2133600"/>
          </a:xfrm>
        </p:spPr>
        <p:txBody>
          <a:bodyPr/>
          <a:lstStyle/>
          <a:p>
            <a:endParaRPr lang="en-US" dirty="0"/>
          </a:p>
        </p:txBody>
      </p:sp>
      <p:sp>
        <p:nvSpPr>
          <p:cNvPr id="19" name="Title 1"/>
          <p:cNvSpPr>
            <a:spLocks noGrp="1"/>
          </p:cNvSpPr>
          <p:nvPr>
            <p:ph type="title" hasCustomPrompt="1"/>
          </p:nvPr>
        </p:nvSpPr>
        <p:spPr>
          <a:xfrm>
            <a:off x="1828800" y="3124200"/>
            <a:ext cx="5181600" cy="457200"/>
          </a:xfrm>
        </p:spPr>
        <p:txBody>
          <a:bodyPr/>
          <a:lstStyle>
            <a:lvl1pPr>
              <a:lnSpc>
                <a:spcPct val="110000"/>
              </a:lnSpc>
              <a:defRPr sz="2200" b="0" spc="170" baseline="0">
                <a:solidFill>
                  <a:srgbClr val="4B4F54"/>
                </a:solidFill>
                <a:latin typeface="Montserrat"/>
                <a:cs typeface="Montserrat"/>
              </a:defRPr>
            </a:lvl1pPr>
          </a:lstStyle>
          <a:p>
            <a:r>
              <a:rPr lang="en-US" dirty="0" smtClean="0"/>
              <a:t>CLICK TO EDIT MASTER TITLE</a:t>
            </a:r>
            <a:endParaRPr lang="en-US" dirty="0"/>
          </a:p>
        </p:txBody>
      </p:sp>
    </p:spTree>
    <p:extLst>
      <p:ext uri="{BB962C8B-B14F-4D97-AF65-F5344CB8AC3E}">
        <p14:creationId xmlns:p14="http://schemas.microsoft.com/office/powerpoint/2010/main" val="167742990"/>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_and_Content">
    <p:spTree>
      <p:nvGrpSpPr>
        <p:cNvPr id="1" name=""/>
        <p:cNvGrpSpPr/>
        <p:nvPr/>
      </p:nvGrpSpPr>
      <p:grpSpPr>
        <a:xfrm>
          <a:off x="0" y="0"/>
          <a:ext cx="0" cy="0"/>
          <a:chOff x="0" y="0"/>
          <a:chExt cx="0" cy="0"/>
        </a:xfrm>
      </p:grpSpPr>
      <p:pic>
        <p:nvPicPr>
          <p:cNvPr id="6" name="Picture 6" descr="DYN-007.IDE.kmm.PowerPoint.Titleslides_A.1-03.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2057401" y="3810000"/>
            <a:ext cx="533400" cy="0"/>
          </a:xfrm>
          <a:prstGeom prst="line">
            <a:avLst/>
          </a:prstGeom>
          <a:ln w="41275" cmpd="sng">
            <a:solidFill>
              <a:srgbClr val="D9272E"/>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4B4F54"/>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4B4F54"/>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1" name="Picture 6" descr="DYN_RGB_H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096001"/>
            <a:ext cx="1568133"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6" name="Title 1"/>
          <p:cNvSpPr>
            <a:spLocks noGrp="1"/>
          </p:cNvSpPr>
          <p:nvPr>
            <p:ph type="title" hasCustomPrompt="1"/>
          </p:nvPr>
        </p:nvSpPr>
        <p:spPr>
          <a:xfrm>
            <a:off x="2057400" y="2514600"/>
            <a:ext cx="5181600" cy="1066800"/>
          </a:xfrm>
        </p:spPr>
        <p:txBody>
          <a:bodyPr/>
          <a:lstStyle>
            <a:lvl1pPr>
              <a:lnSpc>
                <a:spcPct val="110000"/>
              </a:lnSpc>
              <a:defRPr sz="2200" b="0" spc="170" baseline="0">
                <a:solidFill>
                  <a:srgbClr val="4B4F54"/>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3510380"/>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1_Title_and_Content">
    <p:spTree>
      <p:nvGrpSpPr>
        <p:cNvPr id="1" name=""/>
        <p:cNvGrpSpPr/>
        <p:nvPr/>
      </p:nvGrpSpPr>
      <p:grpSpPr>
        <a:xfrm>
          <a:off x="0" y="0"/>
          <a:ext cx="0" cy="0"/>
          <a:chOff x="0" y="0"/>
          <a:chExt cx="0" cy="0"/>
        </a:xfrm>
      </p:grpSpPr>
      <p:pic>
        <p:nvPicPr>
          <p:cNvPr id="7" name="Picture 8" descr="DYN-007.IDE.kmm.PowerPoint.Titleslides_A.1-03.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2057401" y="3810000"/>
            <a:ext cx="533400" cy="0"/>
          </a:xfrm>
          <a:prstGeom prst="line">
            <a:avLst/>
          </a:prstGeom>
          <a:ln w="41275" cmpd="sng">
            <a:solidFill>
              <a:srgbClr val="D9272E"/>
            </a:solidFill>
          </a:ln>
          <a:effectLst/>
        </p:spPr>
        <p:style>
          <a:lnRef idx="2">
            <a:schemeClr val="accent1"/>
          </a:lnRef>
          <a:fillRef idx="0">
            <a:schemeClr val="accent1"/>
          </a:fillRef>
          <a:effectRef idx="1">
            <a:schemeClr val="accent1"/>
          </a:effectRef>
          <a:fontRef idx="minor">
            <a:schemeClr val="tx1"/>
          </a:fontRef>
        </p:style>
      </p:cxnSp>
      <p:pic>
        <p:nvPicPr>
          <p:cNvPr id="5" name="Picture 5" descr="DYN_REV_H_LG.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2650" y="6146801"/>
            <a:ext cx="19113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4B4F54"/>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4B4F54"/>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2" name="Picture 6" descr="DYN_RGB_H_SM.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467600" y="6096001"/>
            <a:ext cx="1568133"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7" name="Title 1"/>
          <p:cNvSpPr>
            <a:spLocks noGrp="1"/>
          </p:cNvSpPr>
          <p:nvPr>
            <p:ph type="title" hasCustomPrompt="1"/>
          </p:nvPr>
        </p:nvSpPr>
        <p:spPr>
          <a:xfrm>
            <a:off x="2057400" y="2819400"/>
            <a:ext cx="5181600" cy="762000"/>
          </a:xfrm>
        </p:spPr>
        <p:txBody>
          <a:bodyPr/>
          <a:lstStyle>
            <a:lvl1pPr>
              <a:lnSpc>
                <a:spcPct val="110000"/>
              </a:lnSpc>
              <a:defRPr sz="2200" b="0" spc="170" baseline="0">
                <a:solidFill>
                  <a:srgbClr val="4B4F54"/>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0904637"/>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Title_and_Content">
    <p:spTree>
      <p:nvGrpSpPr>
        <p:cNvPr id="1" name=""/>
        <p:cNvGrpSpPr/>
        <p:nvPr/>
      </p:nvGrpSpPr>
      <p:grpSpPr>
        <a:xfrm>
          <a:off x="0" y="0"/>
          <a:ext cx="0" cy="0"/>
          <a:chOff x="0" y="0"/>
          <a:chExt cx="0" cy="0"/>
        </a:xfrm>
      </p:grpSpPr>
      <p:pic>
        <p:nvPicPr>
          <p:cNvPr id="7" name="Picture 8" descr="DYN-007.IDE.kmm.PowerPoint.Titleslides_A.1-03.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2057401" y="3810000"/>
            <a:ext cx="533400" cy="0"/>
          </a:xfrm>
          <a:prstGeom prst="line">
            <a:avLst/>
          </a:prstGeom>
          <a:ln w="41275" cmpd="sng">
            <a:solidFill>
              <a:srgbClr val="D9272E"/>
            </a:solidFill>
          </a:ln>
          <a:effectLst/>
        </p:spPr>
        <p:style>
          <a:lnRef idx="2">
            <a:schemeClr val="accent1"/>
          </a:lnRef>
          <a:fillRef idx="0">
            <a:schemeClr val="accent1"/>
          </a:fillRef>
          <a:effectRef idx="1">
            <a:schemeClr val="accent1"/>
          </a:effectRef>
          <a:fontRef idx="minor">
            <a:schemeClr val="tx1"/>
          </a:fontRef>
        </p:style>
      </p:cxnSp>
      <p:pic>
        <p:nvPicPr>
          <p:cNvPr id="5" name="Picture 5" descr="DYN_REV_H_LG.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2650" y="6146801"/>
            <a:ext cx="19113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4B4F54"/>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4B4F54"/>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2" name="Picture 6" descr="DYN_RGB_H_SM.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467600" y="6096001"/>
            <a:ext cx="1568133"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7" name="Title 1"/>
          <p:cNvSpPr>
            <a:spLocks noGrp="1"/>
          </p:cNvSpPr>
          <p:nvPr>
            <p:ph type="title" hasCustomPrompt="1"/>
          </p:nvPr>
        </p:nvSpPr>
        <p:spPr>
          <a:xfrm>
            <a:off x="2057400" y="3124200"/>
            <a:ext cx="5181600" cy="457200"/>
          </a:xfrm>
        </p:spPr>
        <p:txBody>
          <a:bodyPr/>
          <a:lstStyle>
            <a:lvl1pPr>
              <a:lnSpc>
                <a:spcPct val="110000"/>
              </a:lnSpc>
              <a:defRPr sz="2200" b="0" spc="170" baseline="0">
                <a:solidFill>
                  <a:srgbClr val="4B4F54"/>
                </a:solidFill>
                <a:latin typeface="Montserrat"/>
                <a:cs typeface="Montserrat"/>
              </a:defRPr>
            </a:lvl1pPr>
          </a:lstStyle>
          <a:p>
            <a:r>
              <a:rPr lang="en-US" dirty="0" smtClean="0"/>
              <a:t>CLICK TO EDIT MASTER TITLE</a:t>
            </a:r>
            <a:endParaRPr lang="en-US" dirty="0"/>
          </a:p>
        </p:txBody>
      </p:sp>
    </p:spTree>
    <p:extLst>
      <p:ext uri="{BB962C8B-B14F-4D97-AF65-F5344CB8AC3E}">
        <p14:creationId xmlns:p14="http://schemas.microsoft.com/office/powerpoint/2010/main" val="1639663658"/>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_and_Content">
    <p:spTree>
      <p:nvGrpSpPr>
        <p:cNvPr id="1" name=""/>
        <p:cNvGrpSpPr/>
        <p:nvPr/>
      </p:nvGrpSpPr>
      <p:grpSpPr>
        <a:xfrm>
          <a:off x="0" y="0"/>
          <a:ext cx="0" cy="0"/>
          <a:chOff x="0" y="0"/>
          <a:chExt cx="0" cy="0"/>
        </a:xfrm>
      </p:grpSpPr>
      <p:pic>
        <p:nvPicPr>
          <p:cNvPr id="4" name="Picture 4" descr="DYN-007.IDE.kmm.PowerPoint.Titleslides_A.1-02.png"/>
          <p:cNvPicPr>
            <a:picLocks noChangeAspect="1"/>
          </p:cNvPicPr>
          <p:nvPr/>
        </p:nvPicPr>
        <p:blipFill rotWithShape="1">
          <a:blip r:embed="rId2" cstate="email">
            <a:extLst>
              <a:ext uri="{28A0092B-C50C-407E-A947-70E740481C1C}">
                <a14:useLocalDpi xmlns:a14="http://schemas.microsoft.com/office/drawing/2010/main" val="0"/>
              </a:ext>
            </a:extLst>
          </a:blip>
          <a:srcRect t="658" b="658"/>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FFFFFF"/>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FFFFFF"/>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1" name="Picture 8" descr="DYN_REV_H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096001"/>
            <a:ext cx="1569878"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hasCustomPrompt="1"/>
          </p:nvPr>
        </p:nvSpPr>
        <p:spPr>
          <a:xfrm>
            <a:off x="2057400" y="2514600"/>
            <a:ext cx="5181600" cy="1066800"/>
          </a:xfrm>
        </p:spPr>
        <p:txBody>
          <a:bodyPr/>
          <a:lstStyle>
            <a:lvl1pPr>
              <a:lnSpc>
                <a:spcPct val="110000"/>
              </a:lnSpc>
              <a:defRPr sz="2200" b="0" spc="170" baseline="0">
                <a:solidFill>
                  <a:srgbClr val="FFFFFF"/>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53258982"/>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nchor="ctr"/>
          <a:lstStyle>
            <a:lvl1pPr algn="l">
              <a:lnSpc>
                <a:spcPct val="90000"/>
              </a:lnSpc>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3763963"/>
          </a:xfrm>
          <a:prstGeom prst="rect">
            <a:avLst/>
          </a:prstGeom>
        </p:spPr>
        <p:txBody>
          <a:bodyPr/>
          <a:lstStyle>
            <a:lvl1pPr marL="342900" indent="-342900">
              <a:buClr>
                <a:srgbClr val="0070C0"/>
              </a:buClr>
              <a:buFont typeface="Wingdings" charset="2"/>
              <a:buChar char="§"/>
              <a:defRPr/>
            </a:lvl1pPr>
            <a:lvl3pPr>
              <a:buClr>
                <a:srgbClr val="0070C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641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_and_Content">
    <p:spTree>
      <p:nvGrpSpPr>
        <p:cNvPr id="1" name=""/>
        <p:cNvGrpSpPr/>
        <p:nvPr/>
      </p:nvGrpSpPr>
      <p:grpSpPr>
        <a:xfrm>
          <a:off x="0" y="0"/>
          <a:ext cx="0" cy="0"/>
          <a:chOff x="0" y="0"/>
          <a:chExt cx="0" cy="0"/>
        </a:xfrm>
      </p:grpSpPr>
      <p:pic>
        <p:nvPicPr>
          <p:cNvPr id="18" name="Picture 4" descr="DYN-007.IDE.kmm.PowerPoint.Titleslides_A.1-02.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658" b="658"/>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FFFFFF"/>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FFFFFF"/>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1" name="Picture 8" descr="DYN_REV_H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096001"/>
            <a:ext cx="1569878"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hasCustomPrompt="1"/>
          </p:nvPr>
        </p:nvSpPr>
        <p:spPr>
          <a:xfrm>
            <a:off x="2057400" y="2819400"/>
            <a:ext cx="5181600" cy="762000"/>
          </a:xfrm>
        </p:spPr>
        <p:txBody>
          <a:bodyPr/>
          <a:lstStyle>
            <a:lvl1pPr>
              <a:lnSpc>
                <a:spcPct val="110000"/>
              </a:lnSpc>
              <a:defRPr sz="2200" b="0" spc="170" baseline="0">
                <a:solidFill>
                  <a:srgbClr val="FFFFFF"/>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61973598"/>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Title_and_Content">
    <p:spTree>
      <p:nvGrpSpPr>
        <p:cNvPr id="1" name=""/>
        <p:cNvGrpSpPr/>
        <p:nvPr/>
      </p:nvGrpSpPr>
      <p:grpSpPr>
        <a:xfrm>
          <a:off x="0" y="0"/>
          <a:ext cx="0" cy="0"/>
          <a:chOff x="0" y="0"/>
          <a:chExt cx="0" cy="0"/>
        </a:xfrm>
      </p:grpSpPr>
      <p:pic>
        <p:nvPicPr>
          <p:cNvPr id="17" name="Picture 4" descr="DYN-007.IDE.kmm.PowerPoint.Titleslides_A.1-02.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658" b="658"/>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FFFFFF"/>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FFFFFF"/>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1" name="Picture 8" descr="DYN_REV_H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096001"/>
            <a:ext cx="1569878"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hasCustomPrompt="1"/>
          </p:nvPr>
        </p:nvSpPr>
        <p:spPr>
          <a:xfrm>
            <a:off x="2057400" y="3124200"/>
            <a:ext cx="5181600" cy="457200"/>
          </a:xfrm>
        </p:spPr>
        <p:txBody>
          <a:bodyPr/>
          <a:lstStyle>
            <a:lvl1pPr>
              <a:lnSpc>
                <a:spcPct val="110000"/>
              </a:lnSpc>
              <a:defRPr sz="2200" b="0" spc="170" baseline="0">
                <a:solidFill>
                  <a:srgbClr val="FFFFFF"/>
                </a:solidFill>
                <a:latin typeface="Montserrat"/>
                <a:cs typeface="Montserrat"/>
              </a:defRPr>
            </a:lvl1pPr>
          </a:lstStyle>
          <a:p>
            <a:r>
              <a:rPr lang="en-US" dirty="0" smtClean="0"/>
              <a:t>CLICK TO EDIT MASTER TITLE</a:t>
            </a:r>
            <a:endParaRPr lang="en-US" dirty="0"/>
          </a:p>
        </p:txBody>
      </p:sp>
    </p:spTree>
    <p:extLst>
      <p:ext uri="{BB962C8B-B14F-4D97-AF65-F5344CB8AC3E}">
        <p14:creationId xmlns:p14="http://schemas.microsoft.com/office/powerpoint/2010/main" val="1221989037"/>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_and_Content">
    <p:spTree>
      <p:nvGrpSpPr>
        <p:cNvPr id="1" name=""/>
        <p:cNvGrpSpPr/>
        <p:nvPr/>
      </p:nvGrpSpPr>
      <p:grpSpPr>
        <a:xfrm>
          <a:off x="0" y="0"/>
          <a:ext cx="0" cy="0"/>
          <a:chOff x="0" y="0"/>
          <a:chExt cx="0" cy="0"/>
        </a:xfrm>
      </p:grpSpPr>
      <p:pic>
        <p:nvPicPr>
          <p:cNvPr id="4" name="Picture 4" descr="DYN-007.IDE.kmm.PowerPoint.Titleslides_Dynegeyphoto-05.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YN-007.IDE.kmm.PowerPoint.Titleslides_A.1-04.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057401" y="3810000"/>
            <a:ext cx="533400" cy="0"/>
          </a:xfrm>
          <a:prstGeom prst="line">
            <a:avLst/>
          </a:prstGeom>
          <a:ln w="412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FFFFFF"/>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FFFFFF"/>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2" name="Picture 8" descr="DYN_REV_H_SM.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467600" y="6096001"/>
            <a:ext cx="1569878"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2057400" y="2514600"/>
            <a:ext cx="5181600" cy="1066800"/>
          </a:xfrm>
        </p:spPr>
        <p:txBody>
          <a:bodyPr/>
          <a:lstStyle>
            <a:lvl1pPr>
              <a:lnSpc>
                <a:spcPct val="110000"/>
              </a:lnSpc>
              <a:defRPr sz="2200" b="0" spc="170" baseline="0">
                <a:solidFill>
                  <a:srgbClr val="FFFFFF"/>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4360858"/>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_and_Content">
    <p:spTree>
      <p:nvGrpSpPr>
        <p:cNvPr id="1" name=""/>
        <p:cNvGrpSpPr/>
        <p:nvPr/>
      </p:nvGrpSpPr>
      <p:grpSpPr>
        <a:xfrm>
          <a:off x="0" y="0"/>
          <a:ext cx="0" cy="0"/>
          <a:chOff x="0" y="0"/>
          <a:chExt cx="0" cy="0"/>
        </a:xfrm>
      </p:grpSpPr>
      <p:pic>
        <p:nvPicPr>
          <p:cNvPr id="4" name="Picture 4" descr="DYN-007.IDE.kmm.PowerPoint.Titleslides_Dynegeyphoto-05.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YN-007.IDE.kmm.PowerPoint.Titleslides_A.1-0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057401" y="3810000"/>
            <a:ext cx="533400" cy="0"/>
          </a:xfrm>
          <a:prstGeom prst="line">
            <a:avLst/>
          </a:prstGeom>
          <a:ln w="412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FFFFFF"/>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FFFFFF"/>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2" name="Picture 8" descr="DYN_REV_H_SM.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467601" y="6096000"/>
            <a:ext cx="1569878"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2057400" y="2819400"/>
            <a:ext cx="5181600" cy="762000"/>
          </a:xfrm>
        </p:spPr>
        <p:txBody>
          <a:bodyPr/>
          <a:lstStyle>
            <a:lvl1pPr>
              <a:lnSpc>
                <a:spcPct val="110000"/>
              </a:lnSpc>
              <a:defRPr sz="2200" b="0" spc="170" baseline="0">
                <a:solidFill>
                  <a:srgbClr val="FFFFFF"/>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9065954"/>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le_and_Content">
    <p:spTree>
      <p:nvGrpSpPr>
        <p:cNvPr id="1" name=""/>
        <p:cNvGrpSpPr/>
        <p:nvPr/>
      </p:nvGrpSpPr>
      <p:grpSpPr>
        <a:xfrm>
          <a:off x="0" y="0"/>
          <a:ext cx="0" cy="0"/>
          <a:chOff x="0" y="0"/>
          <a:chExt cx="0" cy="0"/>
        </a:xfrm>
      </p:grpSpPr>
      <p:pic>
        <p:nvPicPr>
          <p:cNvPr id="4" name="Picture 4" descr="DYN-007.IDE.kmm.PowerPoint.Titleslides_Dynegeyphoto-05.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YN-007.IDE.kmm.PowerPoint.Titleslides_A.1-0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057401" y="3810000"/>
            <a:ext cx="533400" cy="0"/>
          </a:xfrm>
          <a:prstGeom prst="line">
            <a:avLst/>
          </a:prstGeom>
          <a:ln w="412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FFFFFF"/>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FFFFFF"/>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2" name="Picture 8" descr="DYN_REV_H_SM.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467600" y="6096001"/>
            <a:ext cx="1569878"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2057400" y="3124200"/>
            <a:ext cx="5181600" cy="457200"/>
          </a:xfrm>
        </p:spPr>
        <p:txBody>
          <a:bodyPr/>
          <a:lstStyle>
            <a:lvl1pPr>
              <a:lnSpc>
                <a:spcPct val="110000"/>
              </a:lnSpc>
              <a:defRPr sz="2200" b="0" spc="170" baseline="0">
                <a:solidFill>
                  <a:srgbClr val="FFFFFF"/>
                </a:solidFill>
                <a:latin typeface="Montserrat"/>
                <a:cs typeface="Montserrat"/>
              </a:defRPr>
            </a:lvl1pPr>
          </a:lstStyle>
          <a:p>
            <a:r>
              <a:rPr lang="en-US" dirty="0" smtClean="0"/>
              <a:t>CLICK TO EDIT MASTER TITLE</a:t>
            </a:r>
            <a:endParaRPr lang="en-US" dirty="0"/>
          </a:p>
        </p:txBody>
      </p:sp>
    </p:spTree>
    <p:extLst>
      <p:ext uri="{BB962C8B-B14F-4D97-AF65-F5344CB8AC3E}">
        <p14:creationId xmlns:p14="http://schemas.microsoft.com/office/powerpoint/2010/main" val="3057120817"/>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_and_Content">
    <p:spTree>
      <p:nvGrpSpPr>
        <p:cNvPr id="1" name=""/>
        <p:cNvGrpSpPr/>
        <p:nvPr/>
      </p:nvGrpSpPr>
      <p:grpSpPr>
        <a:xfrm>
          <a:off x="0" y="0"/>
          <a:ext cx="0" cy="0"/>
          <a:chOff x="0" y="0"/>
          <a:chExt cx="0" cy="0"/>
        </a:xfrm>
      </p:grpSpPr>
      <p:pic>
        <p:nvPicPr>
          <p:cNvPr id="12" name="Picture 11" descr="DYN-007.IDE.kmm.PowerPoint.Titleslides_A.1-06.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5" descr="DYN-007.IDE.kmm.PowerPoint.Titleslides_A.1-0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057401" y="3810000"/>
            <a:ext cx="533400" cy="0"/>
          </a:xfrm>
          <a:prstGeom prst="line">
            <a:avLst/>
          </a:prstGeom>
          <a:ln w="412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8" descr="DYN_REV_H_SM.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67600" y="6096001"/>
            <a:ext cx="1569878"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FFFFFF"/>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FFFFFF"/>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3" name="Title 1"/>
          <p:cNvSpPr>
            <a:spLocks noGrp="1"/>
          </p:cNvSpPr>
          <p:nvPr>
            <p:ph type="title" hasCustomPrompt="1"/>
          </p:nvPr>
        </p:nvSpPr>
        <p:spPr>
          <a:xfrm>
            <a:off x="2057400" y="2514600"/>
            <a:ext cx="5181600" cy="1066800"/>
          </a:xfrm>
        </p:spPr>
        <p:txBody>
          <a:bodyPr/>
          <a:lstStyle>
            <a:lvl1pPr>
              <a:lnSpc>
                <a:spcPct val="110000"/>
              </a:lnSpc>
              <a:defRPr sz="2200" b="0" spc="170" baseline="0">
                <a:solidFill>
                  <a:srgbClr val="FFFFFF"/>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17106654"/>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_and_Content">
    <p:spTree>
      <p:nvGrpSpPr>
        <p:cNvPr id="1" name=""/>
        <p:cNvGrpSpPr/>
        <p:nvPr/>
      </p:nvGrpSpPr>
      <p:grpSpPr>
        <a:xfrm>
          <a:off x="0" y="0"/>
          <a:ext cx="0" cy="0"/>
          <a:chOff x="0" y="0"/>
          <a:chExt cx="0" cy="0"/>
        </a:xfrm>
      </p:grpSpPr>
      <p:pic>
        <p:nvPicPr>
          <p:cNvPr id="17" name="Picture 16" descr="DYN-007.IDE.kmm.PowerPoint.Titleslides_A.1-06.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5" descr="DYN-007.IDE.kmm.PowerPoint.Titleslides_A.1-0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057401" y="3810000"/>
            <a:ext cx="533400" cy="0"/>
          </a:xfrm>
          <a:prstGeom prst="line">
            <a:avLst/>
          </a:prstGeom>
          <a:ln w="412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FFFFFF"/>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FFFFFF"/>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2" name="Picture 8" descr="DYN_REV_H_SM.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467600" y="6096001"/>
            <a:ext cx="1569878"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hasCustomPrompt="1"/>
          </p:nvPr>
        </p:nvSpPr>
        <p:spPr>
          <a:xfrm>
            <a:off x="2057400" y="2819400"/>
            <a:ext cx="5181600" cy="762000"/>
          </a:xfrm>
        </p:spPr>
        <p:txBody>
          <a:bodyPr/>
          <a:lstStyle>
            <a:lvl1pPr>
              <a:lnSpc>
                <a:spcPct val="110000"/>
              </a:lnSpc>
              <a:defRPr sz="2200" b="0" spc="170" baseline="0">
                <a:solidFill>
                  <a:srgbClr val="FFFFFF"/>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9376991"/>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_and_Content">
    <p:spTree>
      <p:nvGrpSpPr>
        <p:cNvPr id="1" name=""/>
        <p:cNvGrpSpPr/>
        <p:nvPr/>
      </p:nvGrpSpPr>
      <p:grpSpPr>
        <a:xfrm>
          <a:off x="0" y="0"/>
          <a:ext cx="0" cy="0"/>
          <a:chOff x="0" y="0"/>
          <a:chExt cx="0" cy="0"/>
        </a:xfrm>
      </p:grpSpPr>
      <p:pic>
        <p:nvPicPr>
          <p:cNvPr id="17" name="Picture 16" descr="DYN-007.IDE.kmm.PowerPoint.Titleslides_A.1-06.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5" descr="DYN-007.IDE.kmm.PowerPoint.Titleslides_A.1-0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057401" y="3810000"/>
            <a:ext cx="533400" cy="0"/>
          </a:xfrm>
          <a:prstGeom prst="line">
            <a:avLst/>
          </a:prstGeom>
          <a:ln w="412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FFFFFF"/>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FFFFFF"/>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2" name="Picture 8" descr="DYN_REV_H_SM.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467600" y="6096001"/>
            <a:ext cx="1569878"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hasCustomPrompt="1"/>
          </p:nvPr>
        </p:nvSpPr>
        <p:spPr>
          <a:xfrm>
            <a:off x="2057400" y="3124200"/>
            <a:ext cx="5181600" cy="457200"/>
          </a:xfrm>
        </p:spPr>
        <p:txBody>
          <a:bodyPr/>
          <a:lstStyle>
            <a:lvl1pPr>
              <a:lnSpc>
                <a:spcPct val="110000"/>
              </a:lnSpc>
              <a:defRPr sz="2200" b="0" spc="170" baseline="0">
                <a:solidFill>
                  <a:srgbClr val="FFFFFF"/>
                </a:solidFill>
                <a:latin typeface="Montserrat"/>
                <a:cs typeface="Montserrat"/>
              </a:defRPr>
            </a:lvl1pPr>
          </a:lstStyle>
          <a:p>
            <a:r>
              <a:rPr lang="en-US" dirty="0" smtClean="0"/>
              <a:t>CLICK TO EDIT MASTER TITLE</a:t>
            </a:r>
            <a:endParaRPr lang="en-US" dirty="0"/>
          </a:p>
        </p:txBody>
      </p:sp>
    </p:spTree>
    <p:extLst>
      <p:ext uri="{BB962C8B-B14F-4D97-AF65-F5344CB8AC3E}">
        <p14:creationId xmlns:p14="http://schemas.microsoft.com/office/powerpoint/2010/main" val="4079209548"/>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Title_and_Content">
    <p:spTree>
      <p:nvGrpSpPr>
        <p:cNvPr id="1" name=""/>
        <p:cNvGrpSpPr/>
        <p:nvPr/>
      </p:nvGrpSpPr>
      <p:grpSpPr>
        <a:xfrm>
          <a:off x="0" y="0"/>
          <a:ext cx="0" cy="0"/>
          <a:chOff x="0" y="0"/>
          <a:chExt cx="0" cy="0"/>
        </a:xfrm>
      </p:grpSpPr>
      <p:pic>
        <p:nvPicPr>
          <p:cNvPr id="17" name="Picture 16" descr="DYN-007.IDE.kmm.PowerPoint.Titleslides_A.1-07.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5" descr="DYN-007.IDE.kmm.PowerPoint.Titleslides_A.1-0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057401" y="3810000"/>
            <a:ext cx="533400" cy="0"/>
          </a:xfrm>
          <a:prstGeom prst="line">
            <a:avLst/>
          </a:prstGeom>
          <a:ln w="412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FFFFFF"/>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FFFFFF"/>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2" name="Picture 8" descr="DYN_REV_H_SM.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467600" y="6096001"/>
            <a:ext cx="1569878"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hasCustomPrompt="1"/>
          </p:nvPr>
        </p:nvSpPr>
        <p:spPr>
          <a:xfrm>
            <a:off x="2057400" y="2514600"/>
            <a:ext cx="5181600" cy="1066800"/>
          </a:xfrm>
        </p:spPr>
        <p:txBody>
          <a:bodyPr/>
          <a:lstStyle>
            <a:lvl1pPr>
              <a:lnSpc>
                <a:spcPct val="110000"/>
              </a:lnSpc>
              <a:defRPr sz="2200" b="0" spc="170" baseline="0">
                <a:solidFill>
                  <a:srgbClr val="FFFFFF"/>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33178307"/>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_and_Content">
    <p:spTree>
      <p:nvGrpSpPr>
        <p:cNvPr id="1" name=""/>
        <p:cNvGrpSpPr/>
        <p:nvPr/>
      </p:nvGrpSpPr>
      <p:grpSpPr>
        <a:xfrm>
          <a:off x="0" y="0"/>
          <a:ext cx="0" cy="0"/>
          <a:chOff x="0" y="0"/>
          <a:chExt cx="0" cy="0"/>
        </a:xfrm>
      </p:grpSpPr>
      <p:pic>
        <p:nvPicPr>
          <p:cNvPr id="5" name="Picture 5" descr="DYN-007.IDE.kmm.PowerPoint.Titleslides_A.1-04.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057401" y="3810000"/>
            <a:ext cx="533400" cy="0"/>
          </a:xfrm>
          <a:prstGeom prst="line">
            <a:avLst/>
          </a:prstGeom>
          <a:ln w="412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FFFFFF"/>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FFFFFF"/>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2" name="Picture 8" descr="DYN_REV_H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096001"/>
            <a:ext cx="1569878"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hasCustomPrompt="1"/>
          </p:nvPr>
        </p:nvSpPr>
        <p:spPr>
          <a:xfrm>
            <a:off x="2057400" y="2819400"/>
            <a:ext cx="5181600" cy="762000"/>
          </a:xfrm>
        </p:spPr>
        <p:txBody>
          <a:bodyPr/>
          <a:lstStyle>
            <a:lvl1pPr>
              <a:lnSpc>
                <a:spcPct val="110000"/>
              </a:lnSpc>
              <a:defRPr sz="2200" b="0" spc="170" baseline="0">
                <a:solidFill>
                  <a:srgbClr val="FFFFFF"/>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9305035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182C8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18591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_and_Content">
    <p:spTree>
      <p:nvGrpSpPr>
        <p:cNvPr id="1" name=""/>
        <p:cNvGrpSpPr/>
        <p:nvPr/>
      </p:nvGrpSpPr>
      <p:grpSpPr>
        <a:xfrm>
          <a:off x="0" y="0"/>
          <a:ext cx="0" cy="0"/>
          <a:chOff x="0" y="0"/>
          <a:chExt cx="0" cy="0"/>
        </a:xfrm>
      </p:grpSpPr>
      <p:pic>
        <p:nvPicPr>
          <p:cNvPr id="17" name="Picture 16" descr="DYN-007.IDE.kmm.PowerPoint.Titleslides_A.1-07.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5" descr="DYN-007.IDE.kmm.PowerPoint.Titleslides_A.1-0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057401" y="3810000"/>
            <a:ext cx="533400" cy="0"/>
          </a:xfrm>
          <a:prstGeom prst="line">
            <a:avLst/>
          </a:prstGeom>
          <a:ln w="412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hasCustomPrompt="1"/>
          </p:nvPr>
        </p:nvSpPr>
        <p:spPr>
          <a:xfrm>
            <a:off x="2057401" y="4038600"/>
            <a:ext cx="5410200" cy="609600"/>
          </a:xfrm>
        </p:spPr>
        <p:txBody>
          <a:bodyPr/>
          <a:lstStyle>
            <a:lvl1pPr>
              <a:lnSpc>
                <a:spcPct val="140000"/>
              </a:lnSpc>
              <a:spcBef>
                <a:spcPts val="100"/>
              </a:spcBef>
              <a:spcAft>
                <a:spcPts val="100"/>
              </a:spcAft>
              <a:buClr>
                <a:schemeClr val="accent4"/>
              </a:buClr>
              <a:defRPr sz="1200" b="0" i="0">
                <a:solidFill>
                  <a:srgbClr val="FFFFFF"/>
                </a:solidFill>
                <a:latin typeface="Montserrat"/>
                <a:cs typeface="Montserrat"/>
              </a:defRPr>
            </a:lvl1pPr>
            <a:lvl2pPr marL="350837" indent="0">
              <a:lnSpc>
                <a:spcPct val="140000"/>
              </a:lnSpc>
              <a:spcBef>
                <a:spcPts val="100"/>
              </a:spcBef>
              <a:spcAft>
                <a:spcPts val="100"/>
              </a:spcAft>
              <a:buClr>
                <a:srgbClr val="4B4F54"/>
              </a:buClr>
              <a:buFont typeface="Arial"/>
              <a:buNone/>
              <a:defRPr sz="1000" b="0" i="0">
                <a:solidFill>
                  <a:srgbClr val="FFFFFF"/>
                </a:solidFill>
                <a:latin typeface="Montserrat"/>
                <a:cs typeface="Montserrat"/>
              </a:defRPr>
            </a:lvl2pPr>
            <a:lvl3pPr marL="909638" indent="-220663">
              <a:lnSpc>
                <a:spcPct val="140000"/>
              </a:lnSpc>
              <a:spcBef>
                <a:spcPts val="100"/>
              </a:spcBef>
              <a:spcAft>
                <a:spcPts val="100"/>
              </a:spcAft>
              <a:buClr>
                <a:srgbClr val="4B4F54"/>
              </a:buClr>
              <a:buFont typeface="Arial"/>
              <a:buChar char="•"/>
              <a:defRPr sz="800">
                <a:solidFill>
                  <a:schemeClr val="tx1">
                    <a:lumMod val="75000"/>
                  </a:schemeClr>
                </a:solidFill>
                <a:latin typeface="Ubuntu"/>
                <a:cs typeface="Ubuntu"/>
              </a:defRPr>
            </a:lvl3pPr>
            <a:lvl4pPr marL="1246188" indent="-222250">
              <a:lnSpc>
                <a:spcPct val="140000"/>
              </a:lnSpc>
              <a:spcBef>
                <a:spcPts val="100"/>
              </a:spcBef>
              <a:spcAft>
                <a:spcPts val="100"/>
              </a:spcAft>
              <a:buClr>
                <a:srgbClr val="4B4F54"/>
              </a:buClr>
              <a:buFont typeface="Arial"/>
              <a:buChar char="•"/>
              <a:defRPr sz="800" baseline="0">
                <a:solidFill>
                  <a:schemeClr val="tx1">
                    <a:lumMod val="75000"/>
                  </a:schemeClr>
                </a:solidFill>
                <a:latin typeface="Ubuntu"/>
                <a:cs typeface="Ubuntu"/>
              </a:defRPr>
            </a:lvl4pPr>
            <a:lvl5pPr marL="1608138" marR="0" indent="-222250" algn="l" defTabSz="914400" rtl="0" eaLnBrk="1" fontAlgn="base" latinLnBrk="0" hangingPunct="1">
              <a:lnSpc>
                <a:spcPct val="140000"/>
              </a:lnSpc>
              <a:spcBef>
                <a:spcPts val="100"/>
              </a:spcBef>
              <a:spcAft>
                <a:spcPts val="100"/>
              </a:spcAft>
              <a:buClr>
                <a:srgbClr val="4B4F54"/>
              </a:buClr>
              <a:buSzTx/>
              <a:buFont typeface="Arial"/>
              <a:buChar char="•"/>
              <a:tabLst/>
              <a:defRPr sz="800">
                <a:solidFill>
                  <a:schemeClr val="tx1">
                    <a:lumMod val="75000"/>
                  </a:schemeClr>
                </a:solidFill>
                <a:latin typeface="Ubuntu"/>
                <a:cs typeface="Ubuntu"/>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2" name="Picture 8" descr="DYN_REV_H_SM.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467600" y="6096001"/>
            <a:ext cx="1569878"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hasCustomPrompt="1"/>
          </p:nvPr>
        </p:nvSpPr>
        <p:spPr>
          <a:xfrm>
            <a:off x="2057400" y="3124200"/>
            <a:ext cx="5181600" cy="457200"/>
          </a:xfrm>
        </p:spPr>
        <p:txBody>
          <a:bodyPr/>
          <a:lstStyle>
            <a:lvl1pPr>
              <a:lnSpc>
                <a:spcPct val="110000"/>
              </a:lnSpc>
              <a:defRPr sz="2200" b="0" spc="170" baseline="0">
                <a:solidFill>
                  <a:srgbClr val="FFFFFF"/>
                </a:solidFill>
                <a:latin typeface="Montserrat"/>
                <a:cs typeface="Montserrat"/>
              </a:defRPr>
            </a:lvl1pPr>
          </a:lstStyle>
          <a:p>
            <a:r>
              <a:rPr lang="en-US" dirty="0" smtClean="0"/>
              <a:t>CLICK TO EDIT MASTER TITLE</a:t>
            </a:r>
            <a:endParaRPr lang="en-US" dirty="0"/>
          </a:p>
        </p:txBody>
      </p:sp>
    </p:spTree>
    <p:extLst>
      <p:ext uri="{BB962C8B-B14F-4D97-AF65-F5344CB8AC3E}">
        <p14:creationId xmlns:p14="http://schemas.microsoft.com/office/powerpoint/2010/main" val="323197121"/>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Title_and_Content">
    <p:spTree>
      <p:nvGrpSpPr>
        <p:cNvPr id="1" name=""/>
        <p:cNvGrpSpPr/>
        <p:nvPr/>
      </p:nvGrpSpPr>
      <p:grpSpPr>
        <a:xfrm>
          <a:off x="0" y="0"/>
          <a:ext cx="0" cy="0"/>
          <a:chOff x="0" y="0"/>
          <a:chExt cx="0" cy="0"/>
        </a:xfrm>
      </p:grpSpPr>
      <p:pic>
        <p:nvPicPr>
          <p:cNvPr id="3" name="Picture 4" descr="DYN-007.IDE.kmm.PowerPoint.dividerslide_A.1-03.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DYN_REV_H_LG.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2650" y="6146801"/>
            <a:ext cx="19113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1981200" y="3810000"/>
            <a:ext cx="7162800" cy="0"/>
          </a:xfrm>
          <a:prstGeom prst="line">
            <a:avLst/>
          </a:prstGeom>
          <a:ln w="3175" cmpd="sng">
            <a:solidFill>
              <a:srgbClr val="4B4F5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2057400" y="3352800"/>
            <a:ext cx="5638800" cy="381000"/>
          </a:xfrm>
        </p:spPr>
        <p:txBody>
          <a:bodyPr/>
          <a:lstStyle>
            <a:lvl1pPr>
              <a:lnSpc>
                <a:spcPct val="140000"/>
              </a:lnSpc>
              <a:defRPr sz="1400" b="0" spc="170" baseline="0">
                <a:solidFill>
                  <a:srgbClr val="4B4F54"/>
                </a:solidFill>
                <a:latin typeface="Montserrat"/>
                <a:cs typeface="Montserrat"/>
              </a:defRPr>
            </a:lvl1pPr>
          </a:lstStyle>
          <a:p>
            <a:r>
              <a:rPr lang="en-US" dirty="0" smtClean="0"/>
              <a:t>CLICK TO EDIT MASTER TITLE STYLE</a:t>
            </a:r>
            <a:endParaRPr lang="en-US" dirty="0"/>
          </a:p>
        </p:txBody>
      </p:sp>
      <p:pic>
        <p:nvPicPr>
          <p:cNvPr id="11" name="Picture 6" descr="DYN_RGB_H_SM.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467600" y="6096001"/>
            <a:ext cx="1568133"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414460"/>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_Title_and_Content">
    <p:spTree>
      <p:nvGrpSpPr>
        <p:cNvPr id="1" name=""/>
        <p:cNvGrpSpPr/>
        <p:nvPr/>
      </p:nvGrpSpPr>
      <p:grpSpPr>
        <a:xfrm>
          <a:off x="0" y="0"/>
          <a:ext cx="0" cy="0"/>
          <a:chOff x="0" y="0"/>
          <a:chExt cx="0" cy="0"/>
        </a:xfrm>
      </p:grpSpPr>
      <p:pic>
        <p:nvPicPr>
          <p:cNvPr id="3" name="Picture 4" descr="DYN-007.IDE.kmm.PowerPoint.dividerslide_A.1-02.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flipH="1">
            <a:off x="1981200" y="3810000"/>
            <a:ext cx="7162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2057400" y="3352800"/>
            <a:ext cx="5638800" cy="381000"/>
          </a:xfrm>
        </p:spPr>
        <p:txBody>
          <a:bodyPr/>
          <a:lstStyle>
            <a:lvl1pPr>
              <a:lnSpc>
                <a:spcPct val="140000"/>
              </a:lnSpc>
              <a:defRPr sz="1400" b="0" spc="170" baseline="0">
                <a:solidFill>
                  <a:schemeClr val="bg1"/>
                </a:solidFill>
                <a:latin typeface="Montserrat"/>
                <a:cs typeface="Montserrat"/>
              </a:defRPr>
            </a:lvl1pPr>
          </a:lstStyle>
          <a:p>
            <a:r>
              <a:rPr lang="en-US" dirty="0" smtClean="0"/>
              <a:t>CLICK TO EDIT MASTER TITLE STYLE</a:t>
            </a:r>
            <a:endParaRPr lang="en-US" dirty="0"/>
          </a:p>
        </p:txBody>
      </p:sp>
      <p:pic>
        <p:nvPicPr>
          <p:cNvPr id="10" name="Picture 8" descr="DYN_REV_H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096001"/>
            <a:ext cx="1569878" cy="6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439273"/>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Title_and_Content">
    <p:spTree>
      <p:nvGrpSpPr>
        <p:cNvPr id="1" name=""/>
        <p:cNvGrpSpPr/>
        <p:nvPr/>
      </p:nvGrpSpPr>
      <p:grpSpPr>
        <a:xfrm>
          <a:off x="0" y="0"/>
          <a:ext cx="0" cy="0"/>
          <a:chOff x="0" y="0"/>
          <a:chExt cx="0" cy="0"/>
        </a:xfrm>
      </p:grpSpPr>
      <p:cxnSp>
        <p:nvCxnSpPr>
          <p:cNvPr id="5" name="Straight Connector 4"/>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304800"/>
            <a:ext cx="8239126" cy="243960"/>
          </a:xfrm>
        </p:spPr>
        <p:txBody>
          <a:bodyPr/>
          <a:lstStyle>
            <a:lvl1pPr>
              <a:lnSpc>
                <a:spcPct val="90000"/>
              </a:lnSpc>
              <a:defRPr sz="1800" b="1" baseline="0">
                <a:solidFill>
                  <a:srgbClr val="006580"/>
                </a:solidFill>
                <a:latin typeface="Montserrat"/>
                <a:cs typeface="Montserrat"/>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57200" y="1600200"/>
            <a:ext cx="82296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10"/>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670560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3" name="Rectangle 12"/>
          <p:cNvSpPr/>
          <p:nvPr userDrawn="1"/>
        </p:nvSpPr>
        <p:spPr>
          <a:xfrm rot="5400000">
            <a:off x="-3352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4" name="Rectangle 13"/>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17" name="Picture 4" descr="DYN_RGB_Logo_SM.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8" name="Text Placeholder 7"/>
          <p:cNvSpPr>
            <a:spLocks noGrp="1"/>
          </p:cNvSpPr>
          <p:nvPr>
            <p:ph type="body" sz="quarter" idx="12"/>
          </p:nvPr>
        </p:nvSpPr>
        <p:spPr>
          <a:xfrm>
            <a:off x="457200" y="762000"/>
            <a:ext cx="82296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1453869572"/>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_and_Content">
    <p:spTree>
      <p:nvGrpSpPr>
        <p:cNvPr id="1" name=""/>
        <p:cNvGrpSpPr/>
        <p:nvPr/>
      </p:nvGrpSpPr>
      <p:grpSpPr>
        <a:xfrm>
          <a:off x="0" y="0"/>
          <a:ext cx="0" cy="0"/>
          <a:chOff x="0" y="0"/>
          <a:chExt cx="0" cy="0"/>
        </a:xfrm>
      </p:grpSpPr>
      <p:cxnSp>
        <p:nvCxnSpPr>
          <p:cNvPr id="5" name="Straight Connector 4"/>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
        <p:nvSpPr>
          <p:cNvPr id="11" name="Rectangle 10"/>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670560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3" name="Rectangle 12"/>
          <p:cNvSpPr/>
          <p:nvPr userDrawn="1"/>
        </p:nvSpPr>
        <p:spPr>
          <a:xfrm rot="5400000">
            <a:off x="-3352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4" name="Rectangle 13"/>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17" name="Picture 4" descr="DYN_RGB_Logo_SM.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19" name="Content Placeholder 2"/>
          <p:cNvSpPr>
            <a:spLocks noGrp="1"/>
          </p:cNvSpPr>
          <p:nvPr>
            <p:ph sz="half" idx="1"/>
          </p:nvPr>
        </p:nvSpPr>
        <p:spPr>
          <a:xfrm>
            <a:off x="457200" y="762000"/>
            <a:ext cx="39624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Content Placeholder 2"/>
          <p:cNvSpPr>
            <a:spLocks noGrp="1"/>
          </p:cNvSpPr>
          <p:nvPr>
            <p:ph sz="half" idx="12"/>
          </p:nvPr>
        </p:nvSpPr>
        <p:spPr>
          <a:xfrm>
            <a:off x="4724400" y="762000"/>
            <a:ext cx="39624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rgbClr val="4B4F54"/>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rgbClr val="4B4F54"/>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rgbClr val="4B4F54"/>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rgbClr val="4B4F54"/>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983330695"/>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0_Title_and_Content">
    <p:spTree>
      <p:nvGrpSpPr>
        <p:cNvPr id="1" name=""/>
        <p:cNvGrpSpPr/>
        <p:nvPr/>
      </p:nvGrpSpPr>
      <p:grpSpPr>
        <a:xfrm>
          <a:off x="0" y="0"/>
          <a:ext cx="0" cy="0"/>
          <a:chOff x="0" y="0"/>
          <a:chExt cx="0" cy="0"/>
        </a:xfrm>
      </p:grpSpPr>
      <p:cxnSp>
        <p:nvCxnSpPr>
          <p:cNvPr id="5" name="Straight Connector 4"/>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670560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3" name="Rectangle 12"/>
          <p:cNvSpPr/>
          <p:nvPr userDrawn="1"/>
        </p:nvSpPr>
        <p:spPr>
          <a:xfrm rot="5400000">
            <a:off x="-3352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4" name="Rectangle 13"/>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17" name="Picture 4" descr="DYN_RGB_Logo_SM.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15"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
        <p:nvSpPr>
          <p:cNvPr id="16" name="Content Placeholder 2"/>
          <p:cNvSpPr>
            <a:spLocks noGrp="1"/>
          </p:cNvSpPr>
          <p:nvPr>
            <p:ph sz="half" idx="1" hasCustomPrompt="1"/>
          </p:nvPr>
        </p:nvSpPr>
        <p:spPr>
          <a:xfrm>
            <a:off x="457200" y="1600200"/>
            <a:ext cx="39624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3" name="Content Placeholder 2"/>
          <p:cNvSpPr>
            <a:spLocks noGrp="1"/>
          </p:cNvSpPr>
          <p:nvPr>
            <p:ph sz="half" idx="12" hasCustomPrompt="1"/>
          </p:nvPr>
        </p:nvSpPr>
        <p:spPr>
          <a:xfrm>
            <a:off x="4724400" y="1600200"/>
            <a:ext cx="39624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 name="Text Placeholder 7"/>
          <p:cNvSpPr>
            <a:spLocks noGrp="1"/>
          </p:cNvSpPr>
          <p:nvPr>
            <p:ph type="body" sz="quarter" idx="14"/>
          </p:nvPr>
        </p:nvSpPr>
        <p:spPr>
          <a:xfrm>
            <a:off x="457200" y="762000"/>
            <a:ext cx="39624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
        <p:nvSpPr>
          <p:cNvPr id="25" name="Text Placeholder 7"/>
          <p:cNvSpPr>
            <a:spLocks noGrp="1"/>
          </p:cNvSpPr>
          <p:nvPr>
            <p:ph type="body" sz="quarter" idx="15"/>
          </p:nvPr>
        </p:nvSpPr>
        <p:spPr>
          <a:xfrm>
            <a:off x="4724400" y="762000"/>
            <a:ext cx="39624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3589936412"/>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8_Title_and_Content">
    <p:spTree>
      <p:nvGrpSpPr>
        <p:cNvPr id="1" name=""/>
        <p:cNvGrpSpPr/>
        <p:nvPr/>
      </p:nvGrpSpPr>
      <p:grpSpPr>
        <a:xfrm>
          <a:off x="0" y="0"/>
          <a:ext cx="0" cy="0"/>
          <a:chOff x="0" y="0"/>
          <a:chExt cx="0" cy="0"/>
        </a:xfrm>
      </p:grpSpPr>
      <p:cxnSp>
        <p:nvCxnSpPr>
          <p:cNvPr id="5" name="Straight Connector 4"/>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670560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3" name="Rectangle 12"/>
          <p:cNvSpPr/>
          <p:nvPr userDrawn="1"/>
        </p:nvSpPr>
        <p:spPr>
          <a:xfrm rot="5400000">
            <a:off x="-3352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4" name="Rectangle 13"/>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17" name="Picture 4" descr="DYN_RGB_Logo_SM.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15" name="Content Placeholder 2"/>
          <p:cNvSpPr>
            <a:spLocks noGrp="1"/>
          </p:cNvSpPr>
          <p:nvPr>
            <p:ph sz="half" idx="1"/>
          </p:nvPr>
        </p:nvSpPr>
        <p:spPr>
          <a:xfrm>
            <a:off x="4572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 name="Content Placeholder 2"/>
          <p:cNvSpPr>
            <a:spLocks noGrp="1"/>
          </p:cNvSpPr>
          <p:nvPr>
            <p:ph sz="half" idx="12"/>
          </p:nvPr>
        </p:nvSpPr>
        <p:spPr>
          <a:xfrm>
            <a:off x="32766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 name="Content Placeholder 2"/>
          <p:cNvSpPr>
            <a:spLocks noGrp="1"/>
          </p:cNvSpPr>
          <p:nvPr>
            <p:ph sz="half" idx="13"/>
          </p:nvPr>
        </p:nvSpPr>
        <p:spPr>
          <a:xfrm>
            <a:off x="60960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rgbClr val="4B4F54"/>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rgbClr val="4B4F54"/>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rgbClr val="4B4F54"/>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rgbClr val="4B4F54"/>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62902603"/>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1_Title_and_Content">
    <p:spTree>
      <p:nvGrpSpPr>
        <p:cNvPr id="1" name=""/>
        <p:cNvGrpSpPr/>
        <p:nvPr/>
      </p:nvGrpSpPr>
      <p:grpSpPr>
        <a:xfrm>
          <a:off x="0" y="0"/>
          <a:ext cx="0" cy="0"/>
          <a:chOff x="0" y="0"/>
          <a:chExt cx="0" cy="0"/>
        </a:xfrm>
      </p:grpSpPr>
      <p:cxnSp>
        <p:nvCxnSpPr>
          <p:cNvPr id="5" name="Straight Connector 4"/>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670560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3" name="Rectangle 12"/>
          <p:cNvSpPr/>
          <p:nvPr userDrawn="1"/>
        </p:nvSpPr>
        <p:spPr>
          <a:xfrm rot="5400000">
            <a:off x="-3352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4" name="Rectangle 13"/>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17" name="Picture 4" descr="DYN_RGB_Logo_SM.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19"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
        <p:nvSpPr>
          <p:cNvPr id="20" name="Content Placeholder 2"/>
          <p:cNvSpPr>
            <a:spLocks noGrp="1"/>
          </p:cNvSpPr>
          <p:nvPr>
            <p:ph sz="half" idx="1" hasCustomPrompt="1"/>
          </p:nvPr>
        </p:nvSpPr>
        <p:spPr>
          <a:xfrm>
            <a:off x="4572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rgbClr val="4B4F54"/>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rgbClr val="4B4F54"/>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rgbClr val="4B4F54"/>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rgbClr val="4B4F54"/>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Content Placeholder 2"/>
          <p:cNvSpPr>
            <a:spLocks noGrp="1"/>
          </p:cNvSpPr>
          <p:nvPr>
            <p:ph sz="half" idx="12" hasCustomPrompt="1"/>
          </p:nvPr>
        </p:nvSpPr>
        <p:spPr>
          <a:xfrm>
            <a:off x="32766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 name="Content Placeholder 2"/>
          <p:cNvSpPr>
            <a:spLocks noGrp="1"/>
          </p:cNvSpPr>
          <p:nvPr>
            <p:ph sz="half" idx="13" hasCustomPrompt="1"/>
          </p:nvPr>
        </p:nvSpPr>
        <p:spPr>
          <a:xfrm>
            <a:off x="60960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Text Placeholder 7"/>
          <p:cNvSpPr>
            <a:spLocks noGrp="1"/>
          </p:cNvSpPr>
          <p:nvPr>
            <p:ph type="body" sz="quarter" idx="15"/>
          </p:nvPr>
        </p:nvSpPr>
        <p:spPr>
          <a:xfrm>
            <a:off x="4572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
        <p:nvSpPr>
          <p:cNvPr id="28" name="Text Placeholder 7"/>
          <p:cNvSpPr>
            <a:spLocks noGrp="1"/>
          </p:cNvSpPr>
          <p:nvPr>
            <p:ph type="body" sz="quarter" idx="16"/>
          </p:nvPr>
        </p:nvSpPr>
        <p:spPr>
          <a:xfrm>
            <a:off x="32766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
        <p:nvSpPr>
          <p:cNvPr id="29" name="Text Placeholder 7"/>
          <p:cNvSpPr>
            <a:spLocks noGrp="1"/>
          </p:cNvSpPr>
          <p:nvPr>
            <p:ph type="body" sz="quarter" idx="17"/>
          </p:nvPr>
        </p:nvSpPr>
        <p:spPr>
          <a:xfrm>
            <a:off x="60960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490584766"/>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_and_Content">
    <p:spTree>
      <p:nvGrpSpPr>
        <p:cNvPr id="1" name=""/>
        <p:cNvGrpSpPr/>
        <p:nvPr/>
      </p:nvGrpSpPr>
      <p:grpSpPr>
        <a:xfrm>
          <a:off x="0" y="0"/>
          <a:ext cx="0" cy="0"/>
          <a:chOff x="0" y="0"/>
          <a:chExt cx="0" cy="0"/>
        </a:xfrm>
      </p:grpSpPr>
      <p:pic>
        <p:nvPicPr>
          <p:cNvPr id="13" name="Picture 4" descr="DYN_RGB_Logo_SM.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762000"/>
            <a:ext cx="8229600" cy="5257800"/>
          </a:xfrm>
        </p:spPr>
        <p:txBody>
          <a:bodyPr/>
          <a:lstStyle>
            <a:lvl1pPr>
              <a:lnSpc>
                <a:spcPct val="140000"/>
              </a:lnSpc>
              <a:spcBef>
                <a:spcPts val="100"/>
              </a:spcBef>
              <a:spcAft>
                <a:spcPts val="100"/>
              </a:spcAft>
              <a:buClr>
                <a:schemeClr val="accent4"/>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Rectangle 8"/>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userDrawn="1"/>
        </p:nvSpPr>
        <p:spPr>
          <a:xfrm>
            <a:off x="0" y="670560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1" name="Rectangle 10"/>
          <p:cNvSpPr/>
          <p:nvPr userDrawn="1"/>
        </p:nvSpPr>
        <p:spPr>
          <a:xfrm rot="5400000">
            <a:off x="-3352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24" name="Text Placeholder 23"/>
          <p:cNvSpPr>
            <a:spLocks noGrp="1"/>
          </p:cNvSpPr>
          <p:nvPr>
            <p:ph type="body" sz="quarter" idx="12"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15"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18571051"/>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_and_Content">
    <p:spTree>
      <p:nvGrpSpPr>
        <p:cNvPr id="1" name=""/>
        <p:cNvGrpSpPr/>
        <p:nvPr/>
      </p:nvGrpSpPr>
      <p:grpSpPr>
        <a:xfrm>
          <a:off x="0" y="0"/>
          <a:ext cx="0" cy="0"/>
          <a:chOff x="0" y="0"/>
          <a:chExt cx="0" cy="0"/>
        </a:xfrm>
      </p:grpSpPr>
      <p:pic>
        <p:nvPicPr>
          <p:cNvPr id="13" name="Picture 4" descr="DYN_RGB_Logo_SM.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userDrawn="1"/>
        </p:nvSpPr>
        <p:spPr>
          <a:xfrm>
            <a:off x="0" y="670560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1" name="Rectangle 10"/>
          <p:cNvSpPr/>
          <p:nvPr userDrawn="1"/>
        </p:nvSpPr>
        <p:spPr>
          <a:xfrm rot="5400000">
            <a:off x="-3352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7" name="Text Placeholder 23"/>
          <p:cNvSpPr>
            <a:spLocks noGrp="1"/>
          </p:cNvSpPr>
          <p:nvPr>
            <p:ph type="body" sz="quarter" idx="12"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15"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
        <p:nvSpPr>
          <p:cNvPr id="16" name="Content Placeholder 2"/>
          <p:cNvSpPr>
            <a:spLocks noGrp="1"/>
          </p:cNvSpPr>
          <p:nvPr>
            <p:ph sz="half" idx="1" hasCustomPrompt="1"/>
          </p:nvPr>
        </p:nvSpPr>
        <p:spPr>
          <a:xfrm>
            <a:off x="457200" y="1600200"/>
            <a:ext cx="82296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Text Placeholder 7"/>
          <p:cNvSpPr>
            <a:spLocks noGrp="1"/>
          </p:cNvSpPr>
          <p:nvPr>
            <p:ph type="body" sz="quarter" idx="13"/>
          </p:nvPr>
        </p:nvSpPr>
        <p:spPr>
          <a:xfrm>
            <a:off x="457200" y="762000"/>
            <a:ext cx="82296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4161004845"/>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a:prstGeom prst="rect">
            <a:avLst/>
          </a:prstGeom>
        </p:spPr>
        <p:txBody>
          <a:bodyPr anchor="ctr"/>
          <a:lstStyle>
            <a:lvl1pPr algn="l">
              <a:lnSpc>
                <a:spcPct val="90000"/>
              </a:lnSpc>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1144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_and_Content">
    <p:spTree>
      <p:nvGrpSpPr>
        <p:cNvPr id="1" name=""/>
        <p:cNvGrpSpPr/>
        <p:nvPr/>
      </p:nvGrpSpPr>
      <p:grpSpPr>
        <a:xfrm>
          <a:off x="0" y="0"/>
          <a:ext cx="0" cy="0"/>
          <a:chOff x="0" y="0"/>
          <a:chExt cx="0" cy="0"/>
        </a:xfrm>
      </p:grpSpPr>
      <p:pic>
        <p:nvPicPr>
          <p:cNvPr id="13" name="Picture 4" descr="DYN_RGB_Logo_SM.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userDrawn="1"/>
        </p:nvSpPr>
        <p:spPr>
          <a:xfrm>
            <a:off x="0" y="670560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1" name="Rectangle 10"/>
          <p:cNvSpPr/>
          <p:nvPr userDrawn="1"/>
        </p:nvSpPr>
        <p:spPr>
          <a:xfrm rot="5400000">
            <a:off x="-3352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6" name="Content Placeholder 2"/>
          <p:cNvSpPr>
            <a:spLocks noGrp="1"/>
          </p:cNvSpPr>
          <p:nvPr>
            <p:ph sz="half" idx="1"/>
          </p:nvPr>
        </p:nvSpPr>
        <p:spPr>
          <a:xfrm>
            <a:off x="457200" y="762000"/>
            <a:ext cx="39624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 name="Content Placeholder 2"/>
          <p:cNvSpPr>
            <a:spLocks noGrp="1"/>
          </p:cNvSpPr>
          <p:nvPr>
            <p:ph sz="half" idx="12"/>
          </p:nvPr>
        </p:nvSpPr>
        <p:spPr>
          <a:xfrm>
            <a:off x="4724400" y="762000"/>
            <a:ext cx="39624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Text Placeholder 23"/>
          <p:cNvSpPr>
            <a:spLocks noGrp="1"/>
          </p:cNvSpPr>
          <p:nvPr>
            <p:ph type="body" sz="quarter" idx="13"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15"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64979016"/>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2_Title_and_Content">
    <p:spTree>
      <p:nvGrpSpPr>
        <p:cNvPr id="1" name=""/>
        <p:cNvGrpSpPr/>
        <p:nvPr/>
      </p:nvGrpSpPr>
      <p:grpSpPr>
        <a:xfrm>
          <a:off x="0" y="0"/>
          <a:ext cx="0" cy="0"/>
          <a:chOff x="0" y="0"/>
          <a:chExt cx="0" cy="0"/>
        </a:xfrm>
      </p:grpSpPr>
      <p:pic>
        <p:nvPicPr>
          <p:cNvPr id="13" name="Picture 4" descr="DYN_RGB_Logo_SM.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userDrawn="1"/>
        </p:nvSpPr>
        <p:spPr>
          <a:xfrm>
            <a:off x="0" y="670560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1" name="Rectangle 10"/>
          <p:cNvSpPr/>
          <p:nvPr userDrawn="1"/>
        </p:nvSpPr>
        <p:spPr>
          <a:xfrm rot="5400000">
            <a:off x="-3352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20" name="Text Placeholder 23"/>
          <p:cNvSpPr>
            <a:spLocks noGrp="1"/>
          </p:cNvSpPr>
          <p:nvPr>
            <p:ph type="body" sz="quarter" idx="13"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15"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
        <p:nvSpPr>
          <p:cNvPr id="18" name="Content Placeholder 2"/>
          <p:cNvSpPr>
            <a:spLocks noGrp="1"/>
          </p:cNvSpPr>
          <p:nvPr>
            <p:ph sz="half" idx="1" hasCustomPrompt="1"/>
          </p:nvPr>
        </p:nvSpPr>
        <p:spPr>
          <a:xfrm>
            <a:off x="457200" y="1600200"/>
            <a:ext cx="39624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2"/>
          <p:cNvSpPr>
            <a:spLocks noGrp="1"/>
          </p:cNvSpPr>
          <p:nvPr>
            <p:ph sz="half" idx="12" hasCustomPrompt="1"/>
          </p:nvPr>
        </p:nvSpPr>
        <p:spPr>
          <a:xfrm>
            <a:off x="4724400" y="1600200"/>
            <a:ext cx="39624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3" name="Text Placeholder 7"/>
          <p:cNvSpPr>
            <a:spLocks noGrp="1"/>
          </p:cNvSpPr>
          <p:nvPr>
            <p:ph type="body" sz="quarter" idx="14"/>
          </p:nvPr>
        </p:nvSpPr>
        <p:spPr>
          <a:xfrm>
            <a:off x="457200" y="762000"/>
            <a:ext cx="39624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
        <p:nvSpPr>
          <p:cNvPr id="24" name="Text Placeholder 7"/>
          <p:cNvSpPr>
            <a:spLocks noGrp="1"/>
          </p:cNvSpPr>
          <p:nvPr>
            <p:ph type="body" sz="quarter" idx="15"/>
          </p:nvPr>
        </p:nvSpPr>
        <p:spPr>
          <a:xfrm>
            <a:off x="4724400" y="762000"/>
            <a:ext cx="39624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2191679151"/>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3_Title_and_Content">
    <p:spTree>
      <p:nvGrpSpPr>
        <p:cNvPr id="1" name=""/>
        <p:cNvGrpSpPr/>
        <p:nvPr/>
      </p:nvGrpSpPr>
      <p:grpSpPr>
        <a:xfrm>
          <a:off x="0" y="0"/>
          <a:ext cx="0" cy="0"/>
          <a:chOff x="0" y="0"/>
          <a:chExt cx="0" cy="0"/>
        </a:xfrm>
      </p:grpSpPr>
      <p:pic>
        <p:nvPicPr>
          <p:cNvPr id="13" name="Picture 4" descr="DYN_RGB_Logo_SM.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6" name="Content Placeholder 2"/>
          <p:cNvSpPr>
            <a:spLocks noGrp="1"/>
          </p:cNvSpPr>
          <p:nvPr>
            <p:ph sz="half" idx="1"/>
          </p:nvPr>
        </p:nvSpPr>
        <p:spPr>
          <a:xfrm>
            <a:off x="4572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 name="Content Placeholder 2"/>
          <p:cNvSpPr>
            <a:spLocks noGrp="1"/>
          </p:cNvSpPr>
          <p:nvPr>
            <p:ph sz="half" idx="12"/>
          </p:nvPr>
        </p:nvSpPr>
        <p:spPr>
          <a:xfrm>
            <a:off x="32766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Content Placeholder 2"/>
          <p:cNvSpPr>
            <a:spLocks noGrp="1"/>
          </p:cNvSpPr>
          <p:nvPr>
            <p:ph sz="half" idx="13"/>
          </p:nvPr>
        </p:nvSpPr>
        <p:spPr>
          <a:xfrm>
            <a:off x="60960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Text Placeholder 23"/>
          <p:cNvSpPr>
            <a:spLocks noGrp="1"/>
          </p:cNvSpPr>
          <p:nvPr>
            <p:ph type="body" sz="quarter" idx="14"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15"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22165352"/>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4_Title_and_Content">
    <p:spTree>
      <p:nvGrpSpPr>
        <p:cNvPr id="1" name=""/>
        <p:cNvGrpSpPr/>
        <p:nvPr/>
      </p:nvGrpSpPr>
      <p:grpSpPr>
        <a:xfrm>
          <a:off x="0" y="0"/>
          <a:ext cx="0" cy="0"/>
          <a:chOff x="0" y="0"/>
          <a:chExt cx="0" cy="0"/>
        </a:xfrm>
      </p:grpSpPr>
      <p:pic>
        <p:nvPicPr>
          <p:cNvPr id="13" name="Picture 4" descr="DYN_RGB_Logo_SM.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22" name="Text Placeholder 23"/>
          <p:cNvSpPr>
            <a:spLocks noGrp="1"/>
          </p:cNvSpPr>
          <p:nvPr>
            <p:ph type="body" sz="quarter" idx="14"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17"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
        <p:nvSpPr>
          <p:cNvPr id="25" name="Content Placeholder 2"/>
          <p:cNvSpPr>
            <a:spLocks noGrp="1"/>
          </p:cNvSpPr>
          <p:nvPr>
            <p:ph sz="half" idx="1" hasCustomPrompt="1"/>
          </p:nvPr>
        </p:nvSpPr>
        <p:spPr>
          <a:xfrm>
            <a:off x="4572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rgbClr val="4B4F54"/>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rgbClr val="4B4F54"/>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rgbClr val="4B4F54"/>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rgbClr val="4B4F54"/>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 name="Content Placeholder 2"/>
          <p:cNvSpPr>
            <a:spLocks noGrp="1"/>
          </p:cNvSpPr>
          <p:nvPr>
            <p:ph sz="half" idx="12" hasCustomPrompt="1"/>
          </p:nvPr>
        </p:nvSpPr>
        <p:spPr>
          <a:xfrm>
            <a:off x="32766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Content Placeholder 2"/>
          <p:cNvSpPr>
            <a:spLocks noGrp="1"/>
          </p:cNvSpPr>
          <p:nvPr>
            <p:ph sz="half" idx="13" hasCustomPrompt="1"/>
          </p:nvPr>
        </p:nvSpPr>
        <p:spPr>
          <a:xfrm>
            <a:off x="60960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Text Placeholder 7"/>
          <p:cNvSpPr>
            <a:spLocks noGrp="1"/>
          </p:cNvSpPr>
          <p:nvPr>
            <p:ph type="body" sz="quarter" idx="15"/>
          </p:nvPr>
        </p:nvSpPr>
        <p:spPr>
          <a:xfrm>
            <a:off x="4572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
        <p:nvSpPr>
          <p:cNvPr id="35" name="Text Placeholder 7"/>
          <p:cNvSpPr>
            <a:spLocks noGrp="1"/>
          </p:cNvSpPr>
          <p:nvPr>
            <p:ph type="body" sz="quarter" idx="16"/>
          </p:nvPr>
        </p:nvSpPr>
        <p:spPr>
          <a:xfrm>
            <a:off x="32766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
        <p:nvSpPr>
          <p:cNvPr id="36" name="Text Placeholder 7"/>
          <p:cNvSpPr>
            <a:spLocks noGrp="1"/>
          </p:cNvSpPr>
          <p:nvPr>
            <p:ph type="body" sz="quarter" idx="17"/>
          </p:nvPr>
        </p:nvSpPr>
        <p:spPr>
          <a:xfrm>
            <a:off x="60960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2187567214"/>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_and_Content">
    <p:spTree>
      <p:nvGrpSpPr>
        <p:cNvPr id="1" name=""/>
        <p:cNvGrpSpPr/>
        <p:nvPr/>
      </p:nvGrpSpPr>
      <p:grpSpPr>
        <a:xfrm>
          <a:off x="0" y="0"/>
          <a:ext cx="0" cy="0"/>
          <a:chOff x="0" y="0"/>
          <a:chExt cx="0" cy="0"/>
        </a:xfrm>
      </p:grpSpPr>
      <p:pic>
        <p:nvPicPr>
          <p:cNvPr id="20" name="Picture 19" descr="DYN-007.IDE.kmm.PowerPoint.Contentslides_A.1-10.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1110" b="1111"/>
          <a:stretch/>
        </p:blipFill>
        <p:spPr>
          <a:xfrm>
            <a:off x="0" y="0"/>
            <a:ext cx="9144000" cy="6858000"/>
          </a:xfrm>
          <a:prstGeom prst="rect">
            <a:avLst/>
          </a:prstGeom>
        </p:spPr>
      </p:pic>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3" name="Content Placeholder 2"/>
          <p:cNvSpPr>
            <a:spLocks noGrp="1"/>
          </p:cNvSpPr>
          <p:nvPr>
            <p:ph sz="half" idx="1"/>
          </p:nvPr>
        </p:nvSpPr>
        <p:spPr>
          <a:xfrm>
            <a:off x="457200" y="762000"/>
            <a:ext cx="82296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Rectangle 11"/>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5" name="Rectangle 14"/>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3"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27" name="Text Placeholder 23"/>
          <p:cNvSpPr>
            <a:spLocks noGrp="1"/>
          </p:cNvSpPr>
          <p:nvPr>
            <p:ph type="body" sz="quarter" idx="12"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17"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0330137"/>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5_Title_and_Content">
    <p:spTree>
      <p:nvGrpSpPr>
        <p:cNvPr id="1" name=""/>
        <p:cNvGrpSpPr/>
        <p:nvPr/>
      </p:nvGrpSpPr>
      <p:grpSpPr>
        <a:xfrm>
          <a:off x="0" y="0"/>
          <a:ext cx="0" cy="0"/>
          <a:chOff x="0" y="0"/>
          <a:chExt cx="0" cy="0"/>
        </a:xfrm>
      </p:grpSpPr>
      <p:pic>
        <p:nvPicPr>
          <p:cNvPr id="20" name="Picture 19" descr="DYN-007.IDE.kmm.PowerPoint.Contentslides_A.1-10.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1110" b="1111"/>
          <a:stretch/>
        </p:blipFill>
        <p:spPr>
          <a:xfrm>
            <a:off x="0" y="0"/>
            <a:ext cx="9144000" cy="6858000"/>
          </a:xfrm>
          <a:prstGeom prst="rect">
            <a:avLst/>
          </a:prstGeom>
        </p:spPr>
      </p:pic>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5" name="Rectangle 14"/>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3"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19" name="Text Placeholder 23"/>
          <p:cNvSpPr>
            <a:spLocks noGrp="1"/>
          </p:cNvSpPr>
          <p:nvPr>
            <p:ph type="body" sz="quarter" idx="12"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18"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
        <p:nvSpPr>
          <p:cNvPr id="22" name="Content Placeholder 2"/>
          <p:cNvSpPr>
            <a:spLocks noGrp="1"/>
          </p:cNvSpPr>
          <p:nvPr>
            <p:ph sz="half" idx="1" hasCustomPrompt="1"/>
          </p:nvPr>
        </p:nvSpPr>
        <p:spPr>
          <a:xfrm>
            <a:off x="457200" y="1600200"/>
            <a:ext cx="82296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Text Placeholder 7"/>
          <p:cNvSpPr>
            <a:spLocks noGrp="1"/>
          </p:cNvSpPr>
          <p:nvPr>
            <p:ph type="body" sz="quarter" idx="13"/>
          </p:nvPr>
        </p:nvSpPr>
        <p:spPr>
          <a:xfrm>
            <a:off x="457200" y="762000"/>
            <a:ext cx="82296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894228112"/>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6_Title_and_Content">
    <p:spTree>
      <p:nvGrpSpPr>
        <p:cNvPr id="1" name=""/>
        <p:cNvGrpSpPr/>
        <p:nvPr/>
      </p:nvGrpSpPr>
      <p:grpSpPr>
        <a:xfrm>
          <a:off x="0" y="0"/>
          <a:ext cx="0" cy="0"/>
          <a:chOff x="0" y="0"/>
          <a:chExt cx="0" cy="0"/>
        </a:xfrm>
      </p:grpSpPr>
      <p:pic>
        <p:nvPicPr>
          <p:cNvPr id="20" name="Picture 19" descr="DYN-007.IDE.kmm.PowerPoint.Contentslides_A.1-10.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1110" b="1111"/>
          <a:stretch/>
        </p:blipFill>
        <p:spPr>
          <a:xfrm>
            <a:off x="0" y="0"/>
            <a:ext cx="9144000" cy="6858000"/>
          </a:xfrm>
          <a:prstGeom prst="rect">
            <a:avLst/>
          </a:prstGeom>
        </p:spPr>
      </p:pic>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5" name="Rectangle 14"/>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3"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17" name="Content Placeholder 2"/>
          <p:cNvSpPr>
            <a:spLocks noGrp="1"/>
          </p:cNvSpPr>
          <p:nvPr>
            <p:ph sz="half" idx="1"/>
          </p:nvPr>
        </p:nvSpPr>
        <p:spPr>
          <a:xfrm>
            <a:off x="457200" y="762000"/>
            <a:ext cx="39624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Content Placeholder 2"/>
          <p:cNvSpPr>
            <a:spLocks noGrp="1"/>
          </p:cNvSpPr>
          <p:nvPr>
            <p:ph sz="half" idx="12"/>
          </p:nvPr>
        </p:nvSpPr>
        <p:spPr>
          <a:xfrm>
            <a:off x="4724400" y="762000"/>
            <a:ext cx="39624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Text Placeholder 23"/>
          <p:cNvSpPr>
            <a:spLocks noGrp="1"/>
          </p:cNvSpPr>
          <p:nvPr>
            <p:ph type="body" sz="quarter" idx="13"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21"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64708539"/>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7_Title_and_Content">
    <p:spTree>
      <p:nvGrpSpPr>
        <p:cNvPr id="1" name=""/>
        <p:cNvGrpSpPr/>
        <p:nvPr/>
      </p:nvGrpSpPr>
      <p:grpSpPr>
        <a:xfrm>
          <a:off x="0" y="0"/>
          <a:ext cx="0" cy="0"/>
          <a:chOff x="0" y="0"/>
          <a:chExt cx="0" cy="0"/>
        </a:xfrm>
      </p:grpSpPr>
      <p:pic>
        <p:nvPicPr>
          <p:cNvPr id="20" name="Picture 19" descr="DYN-007.IDE.kmm.PowerPoint.Contentslides_A.1-10.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1110" b="1111"/>
          <a:stretch/>
        </p:blipFill>
        <p:spPr>
          <a:xfrm>
            <a:off x="0" y="0"/>
            <a:ext cx="9144000" cy="6858000"/>
          </a:xfrm>
          <a:prstGeom prst="rect">
            <a:avLst/>
          </a:prstGeom>
        </p:spPr>
      </p:pic>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5" name="Rectangle 14"/>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3"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22" name="Text Placeholder 23"/>
          <p:cNvSpPr>
            <a:spLocks noGrp="1"/>
          </p:cNvSpPr>
          <p:nvPr>
            <p:ph type="body" sz="quarter" idx="13"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21"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
        <p:nvSpPr>
          <p:cNvPr id="26" name="Content Placeholder 2"/>
          <p:cNvSpPr>
            <a:spLocks noGrp="1"/>
          </p:cNvSpPr>
          <p:nvPr>
            <p:ph sz="half" idx="1" hasCustomPrompt="1"/>
          </p:nvPr>
        </p:nvSpPr>
        <p:spPr>
          <a:xfrm>
            <a:off x="457200" y="1600200"/>
            <a:ext cx="39624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Content Placeholder 2"/>
          <p:cNvSpPr>
            <a:spLocks noGrp="1"/>
          </p:cNvSpPr>
          <p:nvPr>
            <p:ph sz="half" idx="12" hasCustomPrompt="1"/>
          </p:nvPr>
        </p:nvSpPr>
        <p:spPr>
          <a:xfrm>
            <a:off x="4724400" y="1600200"/>
            <a:ext cx="39624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Text Placeholder 7"/>
          <p:cNvSpPr>
            <a:spLocks noGrp="1"/>
          </p:cNvSpPr>
          <p:nvPr>
            <p:ph type="body" sz="quarter" idx="14"/>
          </p:nvPr>
        </p:nvSpPr>
        <p:spPr>
          <a:xfrm>
            <a:off x="457200" y="762000"/>
            <a:ext cx="39624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
        <p:nvSpPr>
          <p:cNvPr id="30" name="Text Placeholder 7"/>
          <p:cNvSpPr>
            <a:spLocks noGrp="1"/>
          </p:cNvSpPr>
          <p:nvPr>
            <p:ph type="body" sz="quarter" idx="15"/>
          </p:nvPr>
        </p:nvSpPr>
        <p:spPr>
          <a:xfrm>
            <a:off x="4724400" y="762000"/>
            <a:ext cx="39624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1615269118"/>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8_Title_and_Content">
    <p:spTree>
      <p:nvGrpSpPr>
        <p:cNvPr id="1" name=""/>
        <p:cNvGrpSpPr/>
        <p:nvPr/>
      </p:nvGrpSpPr>
      <p:grpSpPr>
        <a:xfrm>
          <a:off x="0" y="0"/>
          <a:ext cx="0" cy="0"/>
          <a:chOff x="0" y="0"/>
          <a:chExt cx="0" cy="0"/>
        </a:xfrm>
      </p:grpSpPr>
      <p:pic>
        <p:nvPicPr>
          <p:cNvPr id="20" name="Picture 19" descr="DYN-007.IDE.kmm.PowerPoint.Contentslides_A.1-10.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1110" b="1111"/>
          <a:stretch/>
        </p:blipFill>
        <p:spPr>
          <a:xfrm>
            <a:off x="0" y="0"/>
            <a:ext cx="9144000" cy="6858000"/>
          </a:xfrm>
          <a:prstGeom prst="rect">
            <a:avLst/>
          </a:prstGeom>
        </p:spPr>
      </p:pic>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5" name="Rectangle 14"/>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3"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17" name="Content Placeholder 2"/>
          <p:cNvSpPr>
            <a:spLocks noGrp="1"/>
          </p:cNvSpPr>
          <p:nvPr>
            <p:ph sz="half" idx="1"/>
          </p:nvPr>
        </p:nvSpPr>
        <p:spPr>
          <a:xfrm>
            <a:off x="4572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Content Placeholder 2"/>
          <p:cNvSpPr>
            <a:spLocks noGrp="1"/>
          </p:cNvSpPr>
          <p:nvPr>
            <p:ph sz="half" idx="12"/>
          </p:nvPr>
        </p:nvSpPr>
        <p:spPr>
          <a:xfrm>
            <a:off x="32766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2"/>
          <p:cNvSpPr>
            <a:spLocks noGrp="1"/>
          </p:cNvSpPr>
          <p:nvPr>
            <p:ph sz="half" idx="13"/>
          </p:nvPr>
        </p:nvSpPr>
        <p:spPr>
          <a:xfrm>
            <a:off x="60960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 name="Text Placeholder 23"/>
          <p:cNvSpPr>
            <a:spLocks noGrp="1"/>
          </p:cNvSpPr>
          <p:nvPr>
            <p:ph type="body" sz="quarter" idx="14"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22"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05090265"/>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9_Title_and_Content">
    <p:spTree>
      <p:nvGrpSpPr>
        <p:cNvPr id="1" name=""/>
        <p:cNvGrpSpPr/>
        <p:nvPr/>
      </p:nvGrpSpPr>
      <p:grpSpPr>
        <a:xfrm>
          <a:off x="0" y="0"/>
          <a:ext cx="0" cy="0"/>
          <a:chOff x="0" y="0"/>
          <a:chExt cx="0" cy="0"/>
        </a:xfrm>
      </p:grpSpPr>
      <p:pic>
        <p:nvPicPr>
          <p:cNvPr id="20" name="Picture 19" descr="DYN-007.IDE.kmm.PowerPoint.Contentslides_A.1-10.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1110" b="1111"/>
          <a:stretch/>
        </p:blipFill>
        <p:spPr>
          <a:xfrm>
            <a:off x="0" y="0"/>
            <a:ext cx="9144000" cy="6858000"/>
          </a:xfrm>
          <a:prstGeom prst="rect">
            <a:avLst/>
          </a:prstGeom>
        </p:spPr>
      </p:pic>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8" name="Rectangle 7"/>
          <p:cNvSpPr/>
          <p:nvPr/>
        </p:nvSpPr>
        <p:spPr>
          <a:xfrm>
            <a:off x="0" y="678180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5" name="Rectangle 14"/>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3"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25" name="Text Placeholder 23"/>
          <p:cNvSpPr>
            <a:spLocks noGrp="1"/>
          </p:cNvSpPr>
          <p:nvPr>
            <p:ph type="body" sz="quarter" idx="14"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30" name="Content Placeholder 2"/>
          <p:cNvSpPr>
            <a:spLocks noGrp="1"/>
          </p:cNvSpPr>
          <p:nvPr>
            <p:ph sz="half" idx="1" hasCustomPrompt="1"/>
          </p:nvPr>
        </p:nvSpPr>
        <p:spPr>
          <a:xfrm>
            <a:off x="4572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rgbClr val="4B4F54"/>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rgbClr val="4B4F54"/>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rgbClr val="4B4F54"/>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rgbClr val="4B4F54"/>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1" name="Content Placeholder 2"/>
          <p:cNvSpPr>
            <a:spLocks noGrp="1"/>
          </p:cNvSpPr>
          <p:nvPr>
            <p:ph sz="half" idx="12" hasCustomPrompt="1"/>
          </p:nvPr>
        </p:nvSpPr>
        <p:spPr>
          <a:xfrm>
            <a:off x="32766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 name="Content Placeholder 2"/>
          <p:cNvSpPr>
            <a:spLocks noGrp="1"/>
          </p:cNvSpPr>
          <p:nvPr>
            <p:ph sz="half" idx="13" hasCustomPrompt="1"/>
          </p:nvPr>
        </p:nvSpPr>
        <p:spPr>
          <a:xfrm>
            <a:off x="60960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3" name="Text Placeholder 7"/>
          <p:cNvSpPr>
            <a:spLocks noGrp="1"/>
          </p:cNvSpPr>
          <p:nvPr>
            <p:ph type="body" sz="quarter" idx="15"/>
          </p:nvPr>
        </p:nvSpPr>
        <p:spPr>
          <a:xfrm>
            <a:off x="4572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
        <p:nvSpPr>
          <p:cNvPr id="34" name="Text Placeholder 7"/>
          <p:cNvSpPr>
            <a:spLocks noGrp="1"/>
          </p:cNvSpPr>
          <p:nvPr>
            <p:ph type="body" sz="quarter" idx="16"/>
          </p:nvPr>
        </p:nvSpPr>
        <p:spPr>
          <a:xfrm>
            <a:off x="32766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
        <p:nvSpPr>
          <p:cNvPr id="35" name="Text Placeholder 7"/>
          <p:cNvSpPr>
            <a:spLocks noGrp="1"/>
          </p:cNvSpPr>
          <p:nvPr>
            <p:ph type="body" sz="quarter" idx="17"/>
          </p:nvPr>
        </p:nvSpPr>
        <p:spPr>
          <a:xfrm>
            <a:off x="60960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
        <p:nvSpPr>
          <p:cNvPr id="22"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54095157"/>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a:prstGeom prst="rect">
            <a:avLst/>
          </a:prstGeom>
        </p:spPr>
        <p:txBody>
          <a:bodyPr anchor="ctr"/>
          <a:lstStyle>
            <a:lvl1pPr algn="l">
              <a:lnSpc>
                <a:spcPct val="90000"/>
              </a:lnSpc>
              <a:defRPr>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19350"/>
            <a:ext cx="4040188"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059112"/>
            <a:ext cx="4040188"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419350"/>
            <a:ext cx="4041775"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059112"/>
            <a:ext cx="4041775"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00135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_and_Content">
    <p:spTree>
      <p:nvGrpSpPr>
        <p:cNvPr id="1" name=""/>
        <p:cNvGrpSpPr/>
        <p:nvPr/>
      </p:nvGrpSpPr>
      <p:grpSpPr>
        <a:xfrm>
          <a:off x="0" y="0"/>
          <a:ext cx="0" cy="0"/>
          <a:chOff x="0" y="0"/>
          <a:chExt cx="0" cy="0"/>
        </a:xfrm>
      </p:grpSpPr>
      <p:pic>
        <p:nvPicPr>
          <p:cNvPr id="18" name="Picture 17" descr="DYN-007.IDE.kmm.PowerPoint.Contentslides_A.1-09.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833" t="2222" r="833" b="5450"/>
          <a:stretch/>
        </p:blipFill>
        <p:spPr>
          <a:xfrm>
            <a:off x="-76200" y="-381000"/>
            <a:ext cx="10233946" cy="7086601"/>
          </a:xfrm>
          <a:prstGeom prst="rect">
            <a:avLst/>
          </a:prstGeom>
        </p:spPr>
      </p:pic>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3" name="Content Placeholder 2"/>
          <p:cNvSpPr>
            <a:spLocks noGrp="1"/>
          </p:cNvSpPr>
          <p:nvPr>
            <p:ph sz="half" idx="1"/>
          </p:nvPr>
        </p:nvSpPr>
        <p:spPr>
          <a:xfrm>
            <a:off x="457200" y="762000"/>
            <a:ext cx="82296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Rectangle 11"/>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5" name="Rectangle 14"/>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4"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28" name="Text Placeholder 23"/>
          <p:cNvSpPr>
            <a:spLocks noGrp="1"/>
          </p:cNvSpPr>
          <p:nvPr>
            <p:ph type="body" sz="quarter" idx="12"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17"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64366031"/>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0_Title_and_Content">
    <p:spTree>
      <p:nvGrpSpPr>
        <p:cNvPr id="1" name=""/>
        <p:cNvGrpSpPr/>
        <p:nvPr/>
      </p:nvGrpSpPr>
      <p:grpSpPr>
        <a:xfrm>
          <a:off x="0" y="0"/>
          <a:ext cx="0" cy="0"/>
          <a:chOff x="0" y="0"/>
          <a:chExt cx="0" cy="0"/>
        </a:xfrm>
      </p:grpSpPr>
      <p:pic>
        <p:nvPicPr>
          <p:cNvPr id="21" name="Picture 20" descr="DYN-007.IDE.kmm.PowerPoint.Contentslides_A.1-09.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833" t="2222" r="833" b="5450"/>
          <a:stretch/>
        </p:blipFill>
        <p:spPr>
          <a:xfrm>
            <a:off x="-76200" y="-381000"/>
            <a:ext cx="10233946" cy="7086601"/>
          </a:xfrm>
          <a:prstGeom prst="rect">
            <a:avLst/>
          </a:prstGeom>
        </p:spPr>
      </p:pic>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8" name="Rectangle 7"/>
          <p:cNvSpPr/>
          <p:nvPr/>
        </p:nvSpPr>
        <p:spPr>
          <a:xfrm>
            <a:off x="0" y="678180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5" name="Rectangle 14"/>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4"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18" name="Text Placeholder 23"/>
          <p:cNvSpPr>
            <a:spLocks noGrp="1"/>
          </p:cNvSpPr>
          <p:nvPr>
            <p:ph type="body" sz="quarter" idx="12"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19"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
        <p:nvSpPr>
          <p:cNvPr id="20" name="Content Placeholder 2"/>
          <p:cNvSpPr>
            <a:spLocks noGrp="1"/>
          </p:cNvSpPr>
          <p:nvPr>
            <p:ph sz="half" idx="1" hasCustomPrompt="1"/>
          </p:nvPr>
        </p:nvSpPr>
        <p:spPr>
          <a:xfrm>
            <a:off x="457200" y="1600200"/>
            <a:ext cx="82296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Text Placeholder 7"/>
          <p:cNvSpPr>
            <a:spLocks noGrp="1"/>
          </p:cNvSpPr>
          <p:nvPr>
            <p:ph type="body" sz="quarter" idx="13"/>
          </p:nvPr>
        </p:nvSpPr>
        <p:spPr>
          <a:xfrm>
            <a:off x="457200" y="762000"/>
            <a:ext cx="82296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1620720982"/>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1_Title_and_Content">
    <p:spTree>
      <p:nvGrpSpPr>
        <p:cNvPr id="1" name=""/>
        <p:cNvGrpSpPr/>
        <p:nvPr/>
      </p:nvGrpSpPr>
      <p:grpSpPr>
        <a:xfrm>
          <a:off x="0" y="0"/>
          <a:ext cx="0" cy="0"/>
          <a:chOff x="0" y="0"/>
          <a:chExt cx="0" cy="0"/>
        </a:xfrm>
      </p:grpSpPr>
      <p:pic>
        <p:nvPicPr>
          <p:cNvPr id="23" name="Picture 22" descr="DYN-007.IDE.kmm.PowerPoint.Contentslides_A.1-09.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833" t="2222" r="833" b="5450"/>
          <a:stretch/>
        </p:blipFill>
        <p:spPr>
          <a:xfrm>
            <a:off x="-76200" y="-381000"/>
            <a:ext cx="10233946" cy="7086601"/>
          </a:xfrm>
          <a:prstGeom prst="rect">
            <a:avLst/>
          </a:prstGeom>
        </p:spPr>
      </p:pic>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3" name="Rectangle 12"/>
          <p:cNvSpPr/>
          <p:nvPr userDrawn="1"/>
        </p:nvSpPr>
        <p:spPr>
          <a:xfrm>
            <a:off x="0" y="670560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5" name="Rectangle 14"/>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4"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19" name="Content Placeholder 2"/>
          <p:cNvSpPr>
            <a:spLocks noGrp="1"/>
          </p:cNvSpPr>
          <p:nvPr>
            <p:ph sz="half" idx="1"/>
          </p:nvPr>
        </p:nvSpPr>
        <p:spPr>
          <a:xfrm>
            <a:off x="457200" y="762000"/>
            <a:ext cx="39624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 name="Content Placeholder 2"/>
          <p:cNvSpPr>
            <a:spLocks noGrp="1"/>
          </p:cNvSpPr>
          <p:nvPr>
            <p:ph sz="half" idx="12"/>
          </p:nvPr>
        </p:nvSpPr>
        <p:spPr>
          <a:xfrm>
            <a:off x="4724400" y="762000"/>
            <a:ext cx="39624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Text Placeholder 23"/>
          <p:cNvSpPr>
            <a:spLocks noGrp="1"/>
          </p:cNvSpPr>
          <p:nvPr>
            <p:ph type="body" sz="quarter" idx="13"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18"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04640278"/>
      </p:ext>
    </p:extLst>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2_Title_and_Content">
    <p:spTree>
      <p:nvGrpSpPr>
        <p:cNvPr id="1" name=""/>
        <p:cNvGrpSpPr/>
        <p:nvPr/>
      </p:nvGrpSpPr>
      <p:grpSpPr>
        <a:xfrm>
          <a:off x="0" y="0"/>
          <a:ext cx="0" cy="0"/>
          <a:chOff x="0" y="0"/>
          <a:chExt cx="0" cy="0"/>
        </a:xfrm>
      </p:grpSpPr>
      <p:pic>
        <p:nvPicPr>
          <p:cNvPr id="23" name="Picture 22" descr="DYN-007.IDE.kmm.PowerPoint.Contentslides_A.1-09.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833" t="2222" r="833" b="5450"/>
          <a:stretch/>
        </p:blipFill>
        <p:spPr>
          <a:xfrm>
            <a:off x="-76200" y="-381000"/>
            <a:ext cx="10233946" cy="7086601"/>
          </a:xfrm>
          <a:prstGeom prst="rect">
            <a:avLst/>
          </a:prstGeom>
        </p:spPr>
      </p:pic>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8" name="Rectangle 7"/>
          <p:cNvSpPr/>
          <p:nvPr/>
        </p:nvSpPr>
        <p:spPr>
          <a:xfrm>
            <a:off x="0" y="678180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5" name="Rectangle 14"/>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4"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22" name="Text Placeholder 23"/>
          <p:cNvSpPr>
            <a:spLocks noGrp="1"/>
          </p:cNvSpPr>
          <p:nvPr>
            <p:ph type="body" sz="quarter" idx="13"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20"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
        <p:nvSpPr>
          <p:cNvPr id="21" name="Content Placeholder 2"/>
          <p:cNvSpPr>
            <a:spLocks noGrp="1"/>
          </p:cNvSpPr>
          <p:nvPr>
            <p:ph sz="half" idx="1" hasCustomPrompt="1"/>
          </p:nvPr>
        </p:nvSpPr>
        <p:spPr>
          <a:xfrm>
            <a:off x="457200" y="1600200"/>
            <a:ext cx="39624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Content Placeholder 2"/>
          <p:cNvSpPr>
            <a:spLocks noGrp="1"/>
          </p:cNvSpPr>
          <p:nvPr>
            <p:ph sz="half" idx="12" hasCustomPrompt="1"/>
          </p:nvPr>
        </p:nvSpPr>
        <p:spPr>
          <a:xfrm>
            <a:off x="4724400" y="1600200"/>
            <a:ext cx="39624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Text Placeholder 7"/>
          <p:cNvSpPr>
            <a:spLocks noGrp="1"/>
          </p:cNvSpPr>
          <p:nvPr>
            <p:ph type="body" sz="quarter" idx="14"/>
          </p:nvPr>
        </p:nvSpPr>
        <p:spPr>
          <a:xfrm>
            <a:off x="457200" y="762000"/>
            <a:ext cx="39624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
        <p:nvSpPr>
          <p:cNvPr id="30" name="Text Placeholder 7"/>
          <p:cNvSpPr>
            <a:spLocks noGrp="1"/>
          </p:cNvSpPr>
          <p:nvPr>
            <p:ph type="body" sz="quarter" idx="15"/>
          </p:nvPr>
        </p:nvSpPr>
        <p:spPr>
          <a:xfrm>
            <a:off x="4724400" y="762000"/>
            <a:ext cx="39624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301251185"/>
      </p:ext>
    </p:extLst>
  </p:cSld>
  <p:clrMapOvr>
    <a:masterClrMapping/>
  </p:clrMapOvr>
  <p:transitio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3_Title_and_Content">
    <p:spTree>
      <p:nvGrpSpPr>
        <p:cNvPr id="1" name=""/>
        <p:cNvGrpSpPr/>
        <p:nvPr/>
      </p:nvGrpSpPr>
      <p:grpSpPr>
        <a:xfrm>
          <a:off x="0" y="0"/>
          <a:ext cx="0" cy="0"/>
          <a:chOff x="0" y="0"/>
          <a:chExt cx="0" cy="0"/>
        </a:xfrm>
      </p:grpSpPr>
      <p:pic>
        <p:nvPicPr>
          <p:cNvPr id="22" name="Picture 21" descr="DYN-007.IDE.kmm.PowerPoint.Contentslides_A.1-09.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833" t="2222" r="833" b="5450"/>
          <a:stretch/>
        </p:blipFill>
        <p:spPr>
          <a:xfrm>
            <a:off x="-76200" y="-381000"/>
            <a:ext cx="10233946" cy="7086601"/>
          </a:xfrm>
          <a:prstGeom prst="rect">
            <a:avLst/>
          </a:prstGeom>
        </p:spPr>
      </p:pic>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5" name="Rectangle 14"/>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4"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17" name="Content Placeholder 2"/>
          <p:cNvSpPr>
            <a:spLocks noGrp="1"/>
          </p:cNvSpPr>
          <p:nvPr>
            <p:ph sz="half" idx="1"/>
          </p:nvPr>
        </p:nvSpPr>
        <p:spPr>
          <a:xfrm>
            <a:off x="4572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Content Placeholder 2"/>
          <p:cNvSpPr>
            <a:spLocks noGrp="1"/>
          </p:cNvSpPr>
          <p:nvPr>
            <p:ph sz="half" idx="12"/>
          </p:nvPr>
        </p:nvSpPr>
        <p:spPr>
          <a:xfrm>
            <a:off x="32766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2"/>
          <p:cNvSpPr>
            <a:spLocks noGrp="1"/>
          </p:cNvSpPr>
          <p:nvPr>
            <p:ph sz="half" idx="13"/>
          </p:nvPr>
        </p:nvSpPr>
        <p:spPr>
          <a:xfrm>
            <a:off x="60960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 name="Text Placeholder 23"/>
          <p:cNvSpPr>
            <a:spLocks noGrp="1"/>
          </p:cNvSpPr>
          <p:nvPr>
            <p:ph type="body" sz="quarter" idx="14"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20"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62939733"/>
      </p:ext>
    </p:extLst>
  </p:cSld>
  <p:clrMapOvr>
    <a:masterClrMapping/>
  </p:clrMapOvr>
  <p:transition spd="med">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4_Title_and_Content">
    <p:spTree>
      <p:nvGrpSpPr>
        <p:cNvPr id="1" name=""/>
        <p:cNvGrpSpPr/>
        <p:nvPr/>
      </p:nvGrpSpPr>
      <p:grpSpPr>
        <a:xfrm>
          <a:off x="0" y="0"/>
          <a:ext cx="0" cy="0"/>
          <a:chOff x="0" y="0"/>
          <a:chExt cx="0" cy="0"/>
        </a:xfrm>
      </p:grpSpPr>
      <p:pic>
        <p:nvPicPr>
          <p:cNvPr id="31" name="Picture 30" descr="DYN-007.IDE.kmm.PowerPoint.Contentslides_A.1-09.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833" t="2222" r="833" b="5450"/>
          <a:stretch/>
        </p:blipFill>
        <p:spPr>
          <a:xfrm>
            <a:off x="-76200" y="-381000"/>
            <a:ext cx="10233946" cy="7086601"/>
          </a:xfrm>
          <a:prstGeom prst="rect">
            <a:avLst/>
          </a:prstGeom>
        </p:spPr>
      </p:pic>
      <p:cxnSp>
        <p:nvCxnSpPr>
          <p:cNvPr id="6" name="Straight Connector 5"/>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0" name="Rectangle 9"/>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2" name="Rectangle 11"/>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5" name="Rectangle 14"/>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4"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23" name="Text Placeholder 23"/>
          <p:cNvSpPr>
            <a:spLocks noGrp="1"/>
          </p:cNvSpPr>
          <p:nvPr>
            <p:ph type="body" sz="quarter" idx="14"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22"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
        <p:nvSpPr>
          <p:cNvPr id="26" name="Content Placeholder 2"/>
          <p:cNvSpPr>
            <a:spLocks noGrp="1"/>
          </p:cNvSpPr>
          <p:nvPr>
            <p:ph sz="half" idx="1" hasCustomPrompt="1"/>
          </p:nvPr>
        </p:nvSpPr>
        <p:spPr>
          <a:xfrm>
            <a:off x="4572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rgbClr val="4B4F54"/>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rgbClr val="4B4F54"/>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rgbClr val="4B4F54"/>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rgbClr val="4B4F54"/>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Content Placeholder 2"/>
          <p:cNvSpPr>
            <a:spLocks noGrp="1"/>
          </p:cNvSpPr>
          <p:nvPr>
            <p:ph sz="half" idx="12" hasCustomPrompt="1"/>
          </p:nvPr>
        </p:nvSpPr>
        <p:spPr>
          <a:xfrm>
            <a:off x="32766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Content Placeholder 2"/>
          <p:cNvSpPr>
            <a:spLocks noGrp="1"/>
          </p:cNvSpPr>
          <p:nvPr>
            <p:ph sz="half" idx="13" hasCustomPrompt="1"/>
          </p:nvPr>
        </p:nvSpPr>
        <p:spPr>
          <a:xfrm>
            <a:off x="60960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Text Placeholder 7"/>
          <p:cNvSpPr>
            <a:spLocks noGrp="1"/>
          </p:cNvSpPr>
          <p:nvPr>
            <p:ph type="body" sz="quarter" idx="15"/>
          </p:nvPr>
        </p:nvSpPr>
        <p:spPr>
          <a:xfrm>
            <a:off x="4572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
        <p:nvSpPr>
          <p:cNvPr id="30" name="Text Placeholder 7"/>
          <p:cNvSpPr>
            <a:spLocks noGrp="1"/>
          </p:cNvSpPr>
          <p:nvPr>
            <p:ph type="body" sz="quarter" idx="16"/>
          </p:nvPr>
        </p:nvSpPr>
        <p:spPr>
          <a:xfrm>
            <a:off x="32766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
        <p:nvSpPr>
          <p:cNvPr id="38" name="Text Placeholder 7"/>
          <p:cNvSpPr>
            <a:spLocks noGrp="1"/>
          </p:cNvSpPr>
          <p:nvPr>
            <p:ph type="body" sz="quarter" idx="17"/>
          </p:nvPr>
        </p:nvSpPr>
        <p:spPr>
          <a:xfrm>
            <a:off x="60960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1258734375"/>
      </p:ext>
    </p:extLst>
  </p:cSld>
  <p:clrMapOvr>
    <a:masterClrMapping/>
  </p:clrMapOvr>
  <p:transition spd="med">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itle_and_Content">
    <p:spTree>
      <p:nvGrpSpPr>
        <p:cNvPr id="1" name=""/>
        <p:cNvGrpSpPr/>
        <p:nvPr/>
      </p:nvGrpSpPr>
      <p:grpSpPr>
        <a:xfrm>
          <a:off x="0" y="0"/>
          <a:ext cx="0" cy="0"/>
          <a:chOff x="0" y="0"/>
          <a:chExt cx="0" cy="0"/>
        </a:xfrm>
      </p:grpSpPr>
      <p:pic>
        <p:nvPicPr>
          <p:cNvPr id="4" name="Picture 3" descr="DYN-007.IDE.kmm.PowerPoint.Contentslides_A.1-08.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2381" b="7936"/>
          <a:stretch/>
        </p:blipFill>
        <p:spPr>
          <a:xfrm>
            <a:off x="0" y="0"/>
            <a:ext cx="9144000" cy="6477000"/>
          </a:xfrm>
          <a:prstGeom prst="rect">
            <a:avLst/>
          </a:prstGeom>
        </p:spPr>
      </p:pic>
      <p:cxnSp>
        <p:nvCxnSpPr>
          <p:cNvPr id="7" name="Straight Connector 6"/>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1" name="Rectangle 10"/>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3" name="Content Placeholder 2"/>
          <p:cNvSpPr>
            <a:spLocks noGrp="1"/>
          </p:cNvSpPr>
          <p:nvPr>
            <p:ph sz="half" idx="1"/>
          </p:nvPr>
        </p:nvSpPr>
        <p:spPr>
          <a:xfrm>
            <a:off x="457200" y="762000"/>
            <a:ext cx="82296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Rectangle 12"/>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7" name="Rectangle 16"/>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4"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28" name="Text Placeholder 23"/>
          <p:cNvSpPr>
            <a:spLocks noGrp="1"/>
          </p:cNvSpPr>
          <p:nvPr>
            <p:ph type="body" sz="quarter" idx="12"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18"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08826599"/>
      </p:ext>
    </p:extLst>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Title_and_Content">
    <p:spTree>
      <p:nvGrpSpPr>
        <p:cNvPr id="1" name=""/>
        <p:cNvGrpSpPr/>
        <p:nvPr/>
      </p:nvGrpSpPr>
      <p:grpSpPr>
        <a:xfrm>
          <a:off x="0" y="0"/>
          <a:ext cx="0" cy="0"/>
          <a:chOff x="0" y="0"/>
          <a:chExt cx="0" cy="0"/>
        </a:xfrm>
      </p:grpSpPr>
      <p:pic>
        <p:nvPicPr>
          <p:cNvPr id="4" name="Picture 3" descr="DYN-007.IDE.kmm.PowerPoint.Contentslides_A.1-08.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2381" b="7936"/>
          <a:stretch/>
        </p:blipFill>
        <p:spPr>
          <a:xfrm>
            <a:off x="0" y="0"/>
            <a:ext cx="9144000" cy="6477000"/>
          </a:xfrm>
          <a:prstGeom prst="rect">
            <a:avLst/>
          </a:prstGeom>
        </p:spPr>
      </p:pic>
      <p:cxnSp>
        <p:nvCxnSpPr>
          <p:cNvPr id="7" name="Straight Connector 6"/>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1" name="Rectangle 10"/>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3" name="Rectangle 12"/>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7" name="Rectangle 16"/>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4"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20" name="Text Placeholder 23"/>
          <p:cNvSpPr>
            <a:spLocks noGrp="1"/>
          </p:cNvSpPr>
          <p:nvPr>
            <p:ph type="body" sz="quarter" idx="12"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19"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
        <p:nvSpPr>
          <p:cNvPr id="22" name="Content Placeholder 2"/>
          <p:cNvSpPr>
            <a:spLocks noGrp="1"/>
          </p:cNvSpPr>
          <p:nvPr>
            <p:ph sz="half" idx="1" hasCustomPrompt="1"/>
          </p:nvPr>
        </p:nvSpPr>
        <p:spPr>
          <a:xfrm>
            <a:off x="457200" y="1600200"/>
            <a:ext cx="82296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3" name="Text Placeholder 7"/>
          <p:cNvSpPr>
            <a:spLocks noGrp="1"/>
          </p:cNvSpPr>
          <p:nvPr>
            <p:ph type="body" sz="quarter" idx="13"/>
          </p:nvPr>
        </p:nvSpPr>
        <p:spPr>
          <a:xfrm>
            <a:off x="457200" y="762000"/>
            <a:ext cx="82296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277434570"/>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_Title_and_Content">
    <p:spTree>
      <p:nvGrpSpPr>
        <p:cNvPr id="1" name=""/>
        <p:cNvGrpSpPr/>
        <p:nvPr/>
      </p:nvGrpSpPr>
      <p:grpSpPr>
        <a:xfrm>
          <a:off x="0" y="0"/>
          <a:ext cx="0" cy="0"/>
          <a:chOff x="0" y="0"/>
          <a:chExt cx="0" cy="0"/>
        </a:xfrm>
      </p:grpSpPr>
      <p:pic>
        <p:nvPicPr>
          <p:cNvPr id="4" name="Picture 3" descr="DYN-007.IDE.kmm.PowerPoint.Contentslides_A.1-08.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2381" b="7936"/>
          <a:stretch/>
        </p:blipFill>
        <p:spPr>
          <a:xfrm>
            <a:off x="0" y="0"/>
            <a:ext cx="9144000" cy="6477000"/>
          </a:xfrm>
          <a:prstGeom prst="rect">
            <a:avLst/>
          </a:prstGeom>
        </p:spPr>
      </p:pic>
      <p:cxnSp>
        <p:nvCxnSpPr>
          <p:cNvPr id="7" name="Straight Connector 6"/>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1" name="Rectangle 10"/>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3" name="Rectangle 12"/>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7" name="Rectangle 16"/>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4"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18" name="Content Placeholder 2"/>
          <p:cNvSpPr>
            <a:spLocks noGrp="1"/>
          </p:cNvSpPr>
          <p:nvPr>
            <p:ph sz="half" idx="1"/>
          </p:nvPr>
        </p:nvSpPr>
        <p:spPr>
          <a:xfrm>
            <a:off x="457200" y="762000"/>
            <a:ext cx="39624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2"/>
          <p:cNvSpPr>
            <a:spLocks noGrp="1"/>
          </p:cNvSpPr>
          <p:nvPr>
            <p:ph sz="half" idx="12"/>
          </p:nvPr>
        </p:nvSpPr>
        <p:spPr>
          <a:xfrm>
            <a:off x="4724400" y="762000"/>
            <a:ext cx="39624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3"/>
          <p:cNvSpPr>
            <a:spLocks noGrp="1"/>
          </p:cNvSpPr>
          <p:nvPr>
            <p:ph type="body" sz="quarter" idx="13"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21"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07032550"/>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7_Title_and_Content">
    <p:spTree>
      <p:nvGrpSpPr>
        <p:cNvPr id="1" name=""/>
        <p:cNvGrpSpPr/>
        <p:nvPr/>
      </p:nvGrpSpPr>
      <p:grpSpPr>
        <a:xfrm>
          <a:off x="0" y="0"/>
          <a:ext cx="0" cy="0"/>
          <a:chOff x="0" y="0"/>
          <a:chExt cx="0" cy="0"/>
        </a:xfrm>
      </p:grpSpPr>
      <p:pic>
        <p:nvPicPr>
          <p:cNvPr id="4" name="Picture 3" descr="DYN-007.IDE.kmm.PowerPoint.Contentslides_A.1-08.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2381" b="7936"/>
          <a:stretch/>
        </p:blipFill>
        <p:spPr>
          <a:xfrm>
            <a:off x="0" y="0"/>
            <a:ext cx="9144000" cy="6477000"/>
          </a:xfrm>
          <a:prstGeom prst="rect">
            <a:avLst/>
          </a:prstGeom>
        </p:spPr>
      </p:pic>
      <p:cxnSp>
        <p:nvCxnSpPr>
          <p:cNvPr id="7" name="Straight Connector 6"/>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1" name="Rectangle 10"/>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3" name="Rectangle 12"/>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7" name="Rectangle 16"/>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4"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18" name="Content Placeholder 2"/>
          <p:cNvSpPr>
            <a:spLocks noGrp="1"/>
          </p:cNvSpPr>
          <p:nvPr>
            <p:ph sz="half" idx="1" hasCustomPrompt="1"/>
          </p:nvPr>
        </p:nvSpPr>
        <p:spPr>
          <a:xfrm>
            <a:off x="457200" y="1600200"/>
            <a:ext cx="39624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2"/>
          <p:cNvSpPr>
            <a:spLocks noGrp="1"/>
          </p:cNvSpPr>
          <p:nvPr>
            <p:ph sz="half" idx="12" hasCustomPrompt="1"/>
          </p:nvPr>
        </p:nvSpPr>
        <p:spPr>
          <a:xfrm>
            <a:off x="4724400" y="1600200"/>
            <a:ext cx="39624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Text Placeholder 23"/>
          <p:cNvSpPr>
            <a:spLocks noGrp="1"/>
          </p:cNvSpPr>
          <p:nvPr>
            <p:ph type="body" sz="quarter" idx="13"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23" name="Text Placeholder 7"/>
          <p:cNvSpPr>
            <a:spLocks noGrp="1"/>
          </p:cNvSpPr>
          <p:nvPr>
            <p:ph type="body" sz="quarter" idx="14"/>
          </p:nvPr>
        </p:nvSpPr>
        <p:spPr>
          <a:xfrm>
            <a:off x="457200" y="762000"/>
            <a:ext cx="39624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
        <p:nvSpPr>
          <p:cNvPr id="26" name="Text Placeholder 7"/>
          <p:cNvSpPr>
            <a:spLocks noGrp="1"/>
          </p:cNvSpPr>
          <p:nvPr>
            <p:ph type="body" sz="quarter" idx="15"/>
          </p:nvPr>
        </p:nvSpPr>
        <p:spPr>
          <a:xfrm>
            <a:off x="4724400" y="762000"/>
            <a:ext cx="3962400" cy="685800"/>
          </a:xfrm>
          <a:solidFill>
            <a:srgbClr val="0091B3"/>
          </a:solidFill>
        </p:spPr>
        <p:txBody>
          <a:bodyPr anchor="ctr">
            <a:normAutofit/>
          </a:bodyPr>
          <a:lstStyle>
            <a:lvl1pPr algn="ctr">
              <a:defRPr sz="1600" spc="0">
                <a:solidFill>
                  <a:srgbClr val="FFFFFF"/>
                </a:solidFill>
              </a:defRPr>
            </a:lvl1pPr>
          </a:lstStyle>
          <a:p>
            <a:pPr lvl="0"/>
            <a:r>
              <a:rPr lang="en-US" dirty="0" smtClean="0"/>
              <a:t>Click to edit Master text styles</a:t>
            </a:r>
          </a:p>
        </p:txBody>
      </p:sp>
      <p:sp>
        <p:nvSpPr>
          <p:cNvPr id="20"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651423104"/>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a:prstGeom prst="rect">
            <a:avLst/>
          </a:prstGeom>
        </p:spPr>
        <p:txBody>
          <a:bodyPr anchor="ctr"/>
          <a:lstStyle>
            <a:lvl1pPr algn="l">
              <a:lnSpc>
                <a:spcPct val="90000"/>
              </a:lnSpc>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63025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8_Title_and_Content">
    <p:spTree>
      <p:nvGrpSpPr>
        <p:cNvPr id="1" name=""/>
        <p:cNvGrpSpPr/>
        <p:nvPr/>
      </p:nvGrpSpPr>
      <p:grpSpPr>
        <a:xfrm>
          <a:off x="0" y="0"/>
          <a:ext cx="0" cy="0"/>
          <a:chOff x="0" y="0"/>
          <a:chExt cx="0" cy="0"/>
        </a:xfrm>
      </p:grpSpPr>
      <p:pic>
        <p:nvPicPr>
          <p:cNvPr id="4" name="Picture 3" descr="DYN-007.IDE.kmm.PowerPoint.Contentslides_A.1-08.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2381" b="7936"/>
          <a:stretch/>
        </p:blipFill>
        <p:spPr>
          <a:xfrm>
            <a:off x="0" y="0"/>
            <a:ext cx="9144000" cy="6477000"/>
          </a:xfrm>
          <a:prstGeom prst="rect">
            <a:avLst/>
          </a:prstGeom>
        </p:spPr>
      </p:pic>
      <p:cxnSp>
        <p:nvCxnSpPr>
          <p:cNvPr id="7" name="Straight Connector 6"/>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1" name="Rectangle 10"/>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3" name="Rectangle 12"/>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7" name="Rectangle 16"/>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4"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18" name="Content Placeholder 2"/>
          <p:cNvSpPr>
            <a:spLocks noGrp="1"/>
          </p:cNvSpPr>
          <p:nvPr>
            <p:ph sz="half" idx="1"/>
          </p:nvPr>
        </p:nvSpPr>
        <p:spPr>
          <a:xfrm>
            <a:off x="4572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2"/>
          <p:cNvSpPr>
            <a:spLocks noGrp="1"/>
          </p:cNvSpPr>
          <p:nvPr>
            <p:ph sz="half" idx="12"/>
          </p:nvPr>
        </p:nvSpPr>
        <p:spPr>
          <a:xfrm>
            <a:off x="32766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Content Placeholder 2"/>
          <p:cNvSpPr>
            <a:spLocks noGrp="1"/>
          </p:cNvSpPr>
          <p:nvPr>
            <p:ph sz="half" idx="13"/>
          </p:nvPr>
        </p:nvSpPr>
        <p:spPr>
          <a:xfrm>
            <a:off x="6096000" y="762000"/>
            <a:ext cx="2590800" cy="5257800"/>
          </a:xfrm>
        </p:spPr>
        <p:txBody>
          <a:bodyPr/>
          <a:lstStyle>
            <a:lvl1pPr>
              <a:lnSpc>
                <a:spcPct val="140000"/>
              </a:lnSpc>
              <a:spcBef>
                <a:spcPts val="100"/>
              </a:spcBef>
              <a:spcAft>
                <a:spcPts val="100"/>
              </a:spcAft>
              <a:buClr>
                <a:srgbClr val="0091B3"/>
              </a:buClr>
              <a:defRPr sz="16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a:solidFill>
                  <a:schemeClr val="tx1"/>
                </a:solidFill>
                <a:latin typeface="Ubuntu Light"/>
                <a:cs typeface="Ubuntu Light"/>
              </a:defRPr>
            </a:lvl5pPr>
            <a:lvl6pPr>
              <a:defRPr sz="1800"/>
            </a:lvl6pPr>
            <a:lvl7pPr>
              <a:defRPr sz="1800"/>
            </a:lvl7pPr>
            <a:lvl8pPr>
              <a:defRPr sz="1800"/>
            </a:lvl8pPr>
            <a:lvl9pPr>
              <a:defRPr sz="18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 name="Text Placeholder 23"/>
          <p:cNvSpPr>
            <a:spLocks noGrp="1"/>
          </p:cNvSpPr>
          <p:nvPr>
            <p:ph type="body" sz="quarter" idx="14"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22"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09651624"/>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9_Title_and_Content">
    <p:spTree>
      <p:nvGrpSpPr>
        <p:cNvPr id="1" name=""/>
        <p:cNvGrpSpPr/>
        <p:nvPr/>
      </p:nvGrpSpPr>
      <p:grpSpPr>
        <a:xfrm>
          <a:off x="0" y="0"/>
          <a:ext cx="0" cy="0"/>
          <a:chOff x="0" y="0"/>
          <a:chExt cx="0" cy="0"/>
        </a:xfrm>
      </p:grpSpPr>
      <p:pic>
        <p:nvPicPr>
          <p:cNvPr id="4" name="Picture 3" descr="DYN-007.IDE.kmm.PowerPoint.Contentslides_A.1-08.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2381" b="7936"/>
          <a:stretch/>
        </p:blipFill>
        <p:spPr>
          <a:xfrm>
            <a:off x="0" y="0"/>
            <a:ext cx="9144000" cy="6477000"/>
          </a:xfrm>
          <a:prstGeom prst="rect">
            <a:avLst/>
          </a:prstGeom>
        </p:spPr>
      </p:pic>
      <p:cxnSp>
        <p:nvCxnSpPr>
          <p:cNvPr id="7" name="Straight Connector 6"/>
          <p:cNvCxnSpPr/>
          <p:nvPr/>
        </p:nvCxnSpPr>
        <p:spPr>
          <a:xfrm flipH="1">
            <a:off x="457200" y="609600"/>
            <a:ext cx="8229600" cy="0"/>
          </a:xfrm>
          <a:prstGeom prst="line">
            <a:avLst/>
          </a:prstGeom>
          <a:ln w="3175" cmpd="sng">
            <a:solidFill>
              <a:srgbClr val="9B9A90"/>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1" name="Rectangle 10"/>
          <p:cNvSpPr/>
          <p:nvPr/>
        </p:nvSpPr>
        <p:spPr>
          <a:xfrm rot="5400000">
            <a:off x="5676901" y="3390901"/>
            <a:ext cx="6858000" cy="762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3" name="Rectangle 12"/>
          <p:cNvSpPr/>
          <p:nvPr userDrawn="1"/>
        </p:nvSpPr>
        <p:spPr>
          <a:xfrm>
            <a:off x="0" y="0"/>
            <a:ext cx="9144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sp>
        <p:nvSpPr>
          <p:cNvPr id="17" name="Rectangle 16"/>
          <p:cNvSpPr/>
          <p:nvPr userDrawn="1"/>
        </p:nvSpPr>
        <p:spPr>
          <a:xfrm rot="5400000">
            <a:off x="5638800" y="3352800"/>
            <a:ext cx="6858000" cy="152400"/>
          </a:xfrm>
          <a:prstGeom prst="rect">
            <a:avLst/>
          </a:prstGeom>
          <a:solidFill>
            <a:srgbClr val="FFFFFF"/>
          </a:solidFill>
          <a:effectLst/>
        </p:spPr>
        <p:txBody>
          <a:bodyPr>
            <a:normAutofit fontScale="25000" lnSpcReduction="20000"/>
          </a:bodyPr>
          <a:lstStyle/>
          <a:p>
            <a:pPr algn="ctr" fontAlgn="auto">
              <a:lnSpc>
                <a:spcPct val="90000"/>
              </a:lnSpc>
              <a:spcBef>
                <a:spcPts val="100"/>
              </a:spcBef>
              <a:spcAft>
                <a:spcPts val="100"/>
              </a:spcAft>
              <a:defRPr/>
            </a:pPr>
            <a:endParaRPr lang="en-US" sz="2000" dirty="0">
              <a:solidFill>
                <a:schemeClr val="tx2"/>
              </a:solidFill>
              <a:latin typeface="+mn-lt"/>
              <a:ea typeface="+mn-ea"/>
              <a:cs typeface="+mn-cs"/>
            </a:endParaRPr>
          </a:p>
        </p:txBody>
      </p:sp>
      <p:pic>
        <p:nvPicPr>
          <p:cNvPr id="24" name="Picture 4" descr="DYN_RGB_Logo_S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610601" y="6324600"/>
            <a:ext cx="5334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5"/>
          <p:cNvSpPr>
            <a:spLocks noGrp="1"/>
          </p:cNvSpPr>
          <p:nvPr>
            <p:ph type="sldNum" sz="quarter" idx="11"/>
          </p:nvPr>
        </p:nvSpPr>
        <p:spPr>
          <a:xfrm>
            <a:off x="196851" y="6535511"/>
            <a:ext cx="260350" cy="152400"/>
          </a:xfrm>
        </p:spPr>
        <p:txBody>
          <a:bodyPr/>
          <a:lstStyle>
            <a:lvl1pPr algn="l" fontAlgn="auto">
              <a:spcBef>
                <a:spcPts val="0"/>
              </a:spcBef>
              <a:spcAft>
                <a:spcPts val="0"/>
              </a:spcAft>
              <a:defRPr sz="900" baseline="0" smtClean="0">
                <a:solidFill>
                  <a:srgbClr val="3F3F3F">
                    <a:lumMod val="60000"/>
                    <a:lumOff val="40000"/>
                  </a:srgbClr>
                </a:solidFill>
                <a:latin typeface="Arial" pitchFamily="34" charset="0"/>
              </a:defRPr>
            </a:lvl1pPr>
          </a:lstStyle>
          <a:p>
            <a:pPr>
              <a:defRPr/>
            </a:pPr>
            <a:fld id="{D6539706-274D-7E4C-8917-45500BDCEFB8}" type="slidenum">
              <a:rPr lang="en-US"/>
              <a:pPr>
                <a:defRPr/>
              </a:pPr>
              <a:t>‹#›</a:t>
            </a:fld>
            <a:endParaRPr lang="en-US" dirty="0"/>
          </a:p>
        </p:txBody>
      </p:sp>
      <p:sp>
        <p:nvSpPr>
          <p:cNvPr id="26" name="Text Placeholder 23"/>
          <p:cNvSpPr>
            <a:spLocks noGrp="1"/>
          </p:cNvSpPr>
          <p:nvPr>
            <p:ph type="body" sz="quarter" idx="14" hasCustomPrompt="1"/>
          </p:nvPr>
        </p:nvSpPr>
        <p:spPr>
          <a:xfrm>
            <a:off x="990600" y="6172200"/>
            <a:ext cx="7162800" cy="533400"/>
          </a:xfrm>
          <a:solidFill>
            <a:srgbClr val="006580"/>
          </a:solidFill>
        </p:spPr>
        <p:txBody>
          <a:bodyPr anchor="ctr">
            <a:normAutofit/>
          </a:bodyPr>
          <a:lstStyle>
            <a:lvl1pPr algn="ctr">
              <a:defRPr sz="1200">
                <a:solidFill>
                  <a:srgbClr val="FFFFFF"/>
                </a:solidFill>
              </a:defRPr>
            </a:lvl1pPr>
          </a:lstStyle>
          <a:p>
            <a:pPr lvl="0"/>
            <a:r>
              <a:rPr lang="en-US" dirty="0" smtClean="0"/>
              <a:t>CLICK TO EDIT MASTER TEXT STYLES</a:t>
            </a:r>
          </a:p>
        </p:txBody>
      </p:sp>
      <p:sp>
        <p:nvSpPr>
          <p:cNvPr id="22" name="Title 1"/>
          <p:cNvSpPr>
            <a:spLocks noGrp="1"/>
          </p:cNvSpPr>
          <p:nvPr>
            <p:ph type="title" hasCustomPrompt="1"/>
          </p:nvPr>
        </p:nvSpPr>
        <p:spPr>
          <a:xfrm>
            <a:off x="457200" y="304800"/>
            <a:ext cx="8239126" cy="243960"/>
          </a:xfrm>
        </p:spPr>
        <p:txBody>
          <a:bodyPr/>
          <a:lstStyle>
            <a:lvl1pPr>
              <a:lnSpc>
                <a:spcPct val="90000"/>
              </a:lnSpc>
              <a:defRPr sz="1800" b="1" i="0" baseline="0">
                <a:solidFill>
                  <a:srgbClr val="006580"/>
                </a:solidFill>
                <a:latin typeface="Montserrat"/>
                <a:cs typeface="Montserrat"/>
              </a:defRPr>
            </a:lvl1pPr>
          </a:lstStyle>
          <a:p>
            <a:r>
              <a:rPr lang="en-US" dirty="0" smtClean="0"/>
              <a:t>CLICK TO EDIT MASTER TITLE STYLE</a:t>
            </a:r>
            <a:endParaRPr lang="en-US" dirty="0"/>
          </a:p>
        </p:txBody>
      </p:sp>
      <p:sp>
        <p:nvSpPr>
          <p:cNvPr id="23" name="Content Placeholder 2"/>
          <p:cNvSpPr>
            <a:spLocks noGrp="1"/>
          </p:cNvSpPr>
          <p:nvPr>
            <p:ph sz="half" idx="1" hasCustomPrompt="1"/>
          </p:nvPr>
        </p:nvSpPr>
        <p:spPr>
          <a:xfrm>
            <a:off x="4572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rgbClr val="4B4F54"/>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rgbClr val="4B4F54"/>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rgbClr val="4B4F54"/>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rgbClr val="4B4F54"/>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Content Placeholder 2"/>
          <p:cNvSpPr>
            <a:spLocks noGrp="1"/>
          </p:cNvSpPr>
          <p:nvPr>
            <p:ph sz="half" idx="12" hasCustomPrompt="1"/>
          </p:nvPr>
        </p:nvSpPr>
        <p:spPr>
          <a:xfrm>
            <a:off x="32766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Content Placeholder 2"/>
          <p:cNvSpPr>
            <a:spLocks noGrp="1"/>
          </p:cNvSpPr>
          <p:nvPr>
            <p:ph sz="half" idx="13" hasCustomPrompt="1"/>
          </p:nvPr>
        </p:nvSpPr>
        <p:spPr>
          <a:xfrm>
            <a:off x="6096000" y="1600200"/>
            <a:ext cx="2590800" cy="4419600"/>
          </a:xfrm>
        </p:spPr>
        <p:txBody>
          <a:bodyPr>
            <a:normAutofit/>
          </a:bodyPr>
          <a:lstStyle>
            <a:lvl1pPr>
              <a:lnSpc>
                <a:spcPct val="140000"/>
              </a:lnSpc>
              <a:spcBef>
                <a:spcPts val="100"/>
              </a:spcBef>
              <a:spcAft>
                <a:spcPts val="100"/>
              </a:spcAft>
              <a:buClr>
                <a:srgbClr val="0091B3"/>
              </a:buClr>
              <a:defRPr sz="1400" spc="0">
                <a:solidFill>
                  <a:srgbClr val="0091B3"/>
                </a:solidFill>
                <a:latin typeface="Montserrat"/>
                <a:cs typeface="Montserrat"/>
              </a:defRPr>
            </a:lvl1pPr>
            <a:lvl2pPr marL="574675" indent="-223838">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2pPr>
            <a:lvl3pPr marL="909638" indent="-220663">
              <a:lnSpc>
                <a:spcPct val="140000"/>
              </a:lnSpc>
              <a:spcBef>
                <a:spcPts val="100"/>
              </a:spcBef>
              <a:spcAft>
                <a:spcPts val="100"/>
              </a:spcAft>
              <a:buClr>
                <a:srgbClr val="0091B3"/>
              </a:buClr>
              <a:buFont typeface="Arial"/>
              <a:buChar char="•"/>
              <a:defRPr sz="1000" b="0" i="0">
                <a:solidFill>
                  <a:schemeClr val="tx1"/>
                </a:solidFill>
                <a:latin typeface="Ubuntu Light"/>
                <a:cs typeface="Ubuntu Light"/>
              </a:defRPr>
            </a:lvl3pPr>
            <a:lvl4pPr marL="1246188" indent="-222250">
              <a:lnSpc>
                <a:spcPct val="140000"/>
              </a:lnSpc>
              <a:spcBef>
                <a:spcPts val="100"/>
              </a:spcBef>
              <a:spcAft>
                <a:spcPts val="100"/>
              </a:spcAft>
              <a:buClr>
                <a:srgbClr val="0091B3"/>
              </a:buClr>
              <a:buFont typeface="Arial"/>
              <a:buChar char="•"/>
              <a:defRPr sz="1000" b="0" i="0" baseline="0">
                <a:solidFill>
                  <a:schemeClr val="tx1"/>
                </a:solidFill>
                <a:latin typeface="Ubuntu Light"/>
                <a:cs typeface="Ubuntu Light"/>
              </a:defRPr>
            </a:lvl4pPr>
            <a:lvl5pPr marL="1608138" marR="0" indent="-222250" algn="l" defTabSz="914400" rtl="0" eaLnBrk="1" fontAlgn="base" latinLnBrk="0" hangingPunct="1">
              <a:lnSpc>
                <a:spcPct val="140000"/>
              </a:lnSpc>
              <a:spcBef>
                <a:spcPts val="100"/>
              </a:spcBef>
              <a:spcAft>
                <a:spcPts val="100"/>
              </a:spcAft>
              <a:buClr>
                <a:srgbClr val="0091B3"/>
              </a:buClr>
              <a:buSzTx/>
              <a:buFont typeface="Arial"/>
              <a:buChar char="•"/>
              <a:tabLst/>
              <a:defRPr sz="1000" b="0" i="0">
                <a:solidFill>
                  <a:schemeClr val="tx1"/>
                </a:solidFill>
                <a:latin typeface="Ubuntu Light"/>
                <a:cs typeface="Ubuntu Light"/>
              </a:defRPr>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Text Placeholder 7"/>
          <p:cNvSpPr>
            <a:spLocks noGrp="1"/>
          </p:cNvSpPr>
          <p:nvPr>
            <p:ph type="body" sz="quarter" idx="15"/>
          </p:nvPr>
        </p:nvSpPr>
        <p:spPr>
          <a:xfrm>
            <a:off x="4572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
        <p:nvSpPr>
          <p:cNvPr id="30" name="Text Placeholder 7"/>
          <p:cNvSpPr>
            <a:spLocks noGrp="1"/>
          </p:cNvSpPr>
          <p:nvPr>
            <p:ph type="body" sz="quarter" idx="16"/>
          </p:nvPr>
        </p:nvSpPr>
        <p:spPr>
          <a:xfrm>
            <a:off x="32766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
        <p:nvSpPr>
          <p:cNvPr id="37" name="Text Placeholder 7"/>
          <p:cNvSpPr>
            <a:spLocks noGrp="1"/>
          </p:cNvSpPr>
          <p:nvPr>
            <p:ph type="body" sz="quarter" idx="17"/>
          </p:nvPr>
        </p:nvSpPr>
        <p:spPr>
          <a:xfrm>
            <a:off x="6096000" y="762000"/>
            <a:ext cx="2590800" cy="685800"/>
          </a:xfrm>
          <a:solidFill>
            <a:srgbClr val="0091B3"/>
          </a:solidFill>
        </p:spPr>
        <p:txBody>
          <a:bodyPr anchor="ctr">
            <a:noAutofit/>
          </a:bodyPr>
          <a:lstStyle>
            <a:lvl1pPr algn="ctr">
              <a:defRPr sz="1600" spc="0">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4270319349"/>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535926" y="357810"/>
            <a:ext cx="7880961" cy="498610"/>
          </a:xfrm>
        </p:spPr>
        <p:txBody>
          <a:bodyPr/>
          <a:lstStyle>
            <a:lvl1pPr>
              <a:defRPr baseline="0">
                <a:solidFill>
                  <a:schemeClr val="tx1"/>
                </a:solidFill>
              </a:defRPr>
            </a:lvl1pPr>
          </a:lstStyle>
          <a:p>
            <a:r>
              <a:rPr lang="en-US"/>
              <a:t>Click to edit Master title style</a:t>
            </a:r>
          </a:p>
        </p:txBody>
      </p:sp>
      <p:sp>
        <p:nvSpPr>
          <p:cNvPr id="5" name="Content Placeholder 4"/>
          <p:cNvSpPr>
            <a:spLocks noGrp="1"/>
          </p:cNvSpPr>
          <p:nvPr>
            <p:ph sz="quarter" idx="12"/>
          </p:nvPr>
        </p:nvSpPr>
        <p:spPr>
          <a:xfrm>
            <a:off x="535927" y="1005840"/>
            <a:ext cx="7880960" cy="5053316"/>
          </a:xfrm>
          <a:prstGeom prst="rect">
            <a:avLst/>
          </a:prstGeom>
        </p:spPr>
        <p:txBody>
          <a:bodyPr/>
          <a:lstStyle>
            <a:lvl1pPr marL="205740">
              <a:spcBef>
                <a:spcPts val="0"/>
              </a:spcBef>
              <a:spcAft>
                <a:spcPts val="150"/>
              </a:spcAft>
              <a:buClr>
                <a:schemeClr val="accent1"/>
              </a:buClr>
              <a:defRPr/>
            </a:lvl1pPr>
            <a:lvl2pPr marL="377190">
              <a:spcBef>
                <a:spcPts val="0"/>
              </a:spcBef>
              <a:spcAft>
                <a:spcPts val="150"/>
              </a:spcAft>
              <a:buClr>
                <a:schemeClr val="accent3"/>
              </a:buClr>
              <a:defRPr/>
            </a:lvl2pPr>
            <a:lvl3pPr marL="514350">
              <a:spcBef>
                <a:spcPts val="0"/>
              </a:spcBef>
              <a:spcAft>
                <a:spcPts val="150"/>
              </a:spcAft>
              <a:buClr>
                <a:schemeClr val="accent3"/>
              </a:buClr>
              <a:defRPr/>
            </a:lvl3pPr>
            <a:lvl4pPr marL="685800" indent="-130302">
              <a:spcBef>
                <a:spcPts val="0"/>
              </a:spcBef>
              <a:spcAft>
                <a:spcPts val="150"/>
              </a:spcAft>
              <a:buClr>
                <a:schemeClr val="accent3"/>
              </a:buClr>
              <a:buFont typeface="Arial" panose="020B0604020202020204" pitchFamily="34" charset="0"/>
              <a:buChar char="-"/>
              <a:defRPr sz="1050">
                <a:latin typeface="Arial" panose="020B0604020202020204" pitchFamily="34" charset="0"/>
                <a:cs typeface="Arial" panose="020B0604020202020204" pitchFamily="34" charset="0"/>
              </a:defRPr>
            </a:lvl4pPr>
            <a:lvl5pPr marL="822960" indent="-130302">
              <a:spcAft>
                <a:spcPts val="150"/>
              </a:spcAft>
              <a:buClr>
                <a:schemeClr val="accent3"/>
              </a:buCl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3"/>
          </p:nvPr>
        </p:nvSpPr>
        <p:spPr/>
        <p:txBody>
          <a:bodyPr/>
          <a:lstStyle>
            <a:lvl1pPr>
              <a:defRPr/>
            </a:lvl1pPr>
          </a:lstStyle>
          <a:p>
            <a:pPr>
              <a:defRPr/>
            </a:pPr>
            <a:fld id="{C5BAC6CB-84A1-46E3-9855-05F221E6350E}" type="slidenum">
              <a:rPr lang="en-US"/>
              <a:pPr>
                <a:defRPr/>
              </a:pPr>
              <a:t>‹#›</a:t>
            </a:fld>
            <a:endParaRPr lang="en-US" dirty="0"/>
          </a:p>
        </p:txBody>
      </p:sp>
      <p:sp>
        <p:nvSpPr>
          <p:cNvPr id="7" name="Footer Placeholder 1"/>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13454938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cxnSp>
        <p:nvCxnSpPr>
          <p:cNvPr id="5" name="Straight Connector 4"/>
          <p:cNvCxnSpPr/>
          <p:nvPr/>
        </p:nvCxnSpPr>
        <p:spPr bwMode="auto">
          <a:xfrm>
            <a:off x="4486275" y="1006476"/>
            <a:ext cx="0" cy="5053013"/>
          </a:xfrm>
          <a:prstGeom prst="line">
            <a:avLst/>
          </a:prstGeom>
          <a:noFill/>
          <a:ln w="9525" cap="flat" cmpd="sng" algn="ctr">
            <a:solidFill>
              <a:schemeClr val="accent3"/>
            </a:solidFill>
            <a:prstDash val="solid"/>
            <a:round/>
            <a:headEnd type="none" w="med" len="med"/>
            <a:tailEnd type="none" w="med" len="med"/>
          </a:ln>
          <a:effectLst/>
          <a:extLst/>
        </p:spPr>
      </p:cxnSp>
      <p:sp>
        <p:nvSpPr>
          <p:cNvPr id="11" name="Content Placeholder 4"/>
          <p:cNvSpPr>
            <a:spLocks noGrp="1"/>
          </p:cNvSpPr>
          <p:nvPr>
            <p:ph sz="quarter" idx="19"/>
          </p:nvPr>
        </p:nvSpPr>
        <p:spPr>
          <a:xfrm>
            <a:off x="4612835" y="1005840"/>
            <a:ext cx="3840480" cy="5053316"/>
          </a:xfrm>
          <a:prstGeom prst="rect">
            <a:avLst/>
          </a:prstGeom>
        </p:spPr>
        <p:txBody>
          <a:bodyPr/>
          <a:lstStyle>
            <a:lvl1pPr marL="205740">
              <a:spcBef>
                <a:spcPts val="0"/>
              </a:spcBef>
              <a:spcAft>
                <a:spcPts val="150"/>
              </a:spcAft>
              <a:buClr>
                <a:schemeClr val="accent1"/>
              </a:buClr>
              <a:defRPr/>
            </a:lvl1pPr>
            <a:lvl2pPr marL="377190">
              <a:spcBef>
                <a:spcPts val="0"/>
              </a:spcBef>
              <a:spcAft>
                <a:spcPts val="150"/>
              </a:spcAft>
              <a:buClr>
                <a:schemeClr val="accent3"/>
              </a:buClr>
              <a:defRPr/>
            </a:lvl2pPr>
            <a:lvl3pPr marL="514350">
              <a:spcBef>
                <a:spcPts val="0"/>
              </a:spcBef>
              <a:spcAft>
                <a:spcPts val="150"/>
              </a:spcAft>
              <a:buClr>
                <a:schemeClr val="accent3"/>
              </a:buClr>
              <a:defRPr/>
            </a:lvl3pPr>
            <a:lvl4pPr marL="685800" indent="-130302">
              <a:spcBef>
                <a:spcPts val="0"/>
              </a:spcBef>
              <a:spcAft>
                <a:spcPts val="150"/>
              </a:spcAft>
              <a:buClr>
                <a:schemeClr val="accent3"/>
              </a:buClr>
              <a:buFont typeface="Arial" panose="020B0604020202020204" pitchFamily="34" charset="0"/>
              <a:buChar char="-"/>
              <a:defRPr sz="1050">
                <a:latin typeface="Arial" panose="020B0604020202020204" pitchFamily="34" charset="0"/>
                <a:cs typeface="Arial" panose="020B0604020202020204" pitchFamily="34" charset="0"/>
              </a:defRPr>
            </a:lvl4pPr>
            <a:lvl5pPr marL="822960" indent="-130302">
              <a:spcAft>
                <a:spcPts val="150"/>
              </a:spcAft>
              <a:buClr>
                <a:schemeClr val="accent3"/>
              </a:buCl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535925" y="357810"/>
            <a:ext cx="7874939" cy="498610"/>
          </a:xfrm>
        </p:spPr>
        <p:txBody>
          <a:bodyPr/>
          <a:lstStyle/>
          <a:p>
            <a:r>
              <a:rPr lang="en-US"/>
              <a:t>Click to edit Master title style</a:t>
            </a:r>
          </a:p>
        </p:txBody>
      </p:sp>
      <p:sp>
        <p:nvSpPr>
          <p:cNvPr id="10" name="Content Placeholder 4"/>
          <p:cNvSpPr>
            <a:spLocks noGrp="1"/>
          </p:cNvSpPr>
          <p:nvPr>
            <p:ph sz="quarter" idx="18"/>
          </p:nvPr>
        </p:nvSpPr>
        <p:spPr>
          <a:xfrm>
            <a:off x="534591" y="1005840"/>
            <a:ext cx="3840480" cy="5053316"/>
          </a:xfrm>
          <a:prstGeom prst="rect">
            <a:avLst/>
          </a:prstGeom>
        </p:spPr>
        <p:txBody>
          <a:bodyPr/>
          <a:lstStyle>
            <a:lvl1pPr marL="205740">
              <a:spcBef>
                <a:spcPts val="0"/>
              </a:spcBef>
              <a:spcAft>
                <a:spcPts val="150"/>
              </a:spcAft>
              <a:buClr>
                <a:schemeClr val="accent1"/>
              </a:buClr>
              <a:defRPr/>
            </a:lvl1pPr>
            <a:lvl2pPr marL="377190">
              <a:spcBef>
                <a:spcPts val="0"/>
              </a:spcBef>
              <a:spcAft>
                <a:spcPts val="150"/>
              </a:spcAft>
              <a:buClr>
                <a:schemeClr val="accent3"/>
              </a:buClr>
              <a:defRPr/>
            </a:lvl2pPr>
            <a:lvl3pPr marL="514350">
              <a:spcBef>
                <a:spcPts val="0"/>
              </a:spcBef>
              <a:spcAft>
                <a:spcPts val="150"/>
              </a:spcAft>
              <a:buClr>
                <a:schemeClr val="accent3"/>
              </a:buClr>
              <a:defRPr/>
            </a:lvl3pPr>
            <a:lvl4pPr marL="685800" indent="-130302">
              <a:spcBef>
                <a:spcPts val="0"/>
              </a:spcBef>
              <a:spcAft>
                <a:spcPts val="150"/>
              </a:spcAft>
              <a:buClr>
                <a:schemeClr val="accent3"/>
              </a:buClr>
              <a:buFont typeface="Arial" panose="020B0604020202020204" pitchFamily="34" charset="0"/>
              <a:buChar char="-"/>
              <a:defRPr sz="1050">
                <a:latin typeface="Arial" panose="020B0604020202020204" pitchFamily="34" charset="0"/>
                <a:cs typeface="Arial" panose="020B0604020202020204" pitchFamily="34" charset="0"/>
              </a:defRPr>
            </a:lvl4pPr>
            <a:lvl5pPr marL="822960" indent="-130302">
              <a:spcAft>
                <a:spcPts val="150"/>
              </a:spcAft>
              <a:buClr>
                <a:schemeClr val="accent3"/>
              </a:buCl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20"/>
          </p:nvPr>
        </p:nvSpPr>
        <p:spPr/>
        <p:txBody>
          <a:bodyPr/>
          <a:lstStyle>
            <a:lvl1pPr>
              <a:defRPr/>
            </a:lvl1pPr>
          </a:lstStyle>
          <a:p>
            <a:pPr>
              <a:defRPr/>
            </a:pPr>
            <a:fld id="{7BE2A4CA-BB2D-484C-9713-FD47A5184F7B}" type="slidenum">
              <a:rPr lang="en-US"/>
              <a:pPr>
                <a:defRPr/>
              </a:pPr>
              <a:t>‹#›</a:t>
            </a:fld>
            <a:endParaRPr lang="en-US" dirty="0"/>
          </a:p>
        </p:txBody>
      </p:sp>
      <p:sp>
        <p:nvSpPr>
          <p:cNvPr id="7" name="Footer Placeholder 1"/>
          <p:cNvSpPr>
            <a:spLocks noGrp="1"/>
          </p:cNvSpPr>
          <p:nvPr>
            <p:ph type="ftr" sz="quarter" idx="21"/>
          </p:nvPr>
        </p:nvSpPr>
        <p:spPr/>
        <p:txBody>
          <a:bodyPr/>
          <a:lstStyle>
            <a:lvl1pPr>
              <a:defRPr/>
            </a:lvl1pPr>
          </a:lstStyle>
          <a:p>
            <a:pPr>
              <a:defRPr/>
            </a:pPr>
            <a:endParaRPr lang="en-US" dirty="0"/>
          </a:p>
        </p:txBody>
      </p:sp>
    </p:spTree>
    <p:extLst>
      <p:ext uri="{BB962C8B-B14F-4D97-AF65-F5344CB8AC3E}">
        <p14:creationId xmlns:p14="http://schemas.microsoft.com/office/powerpoint/2010/main" val="4380569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Up Layout">
    <p:spTree>
      <p:nvGrpSpPr>
        <p:cNvPr id="1" name=""/>
        <p:cNvGrpSpPr/>
        <p:nvPr/>
      </p:nvGrpSpPr>
      <p:grpSpPr>
        <a:xfrm>
          <a:off x="0" y="0"/>
          <a:ext cx="0" cy="0"/>
          <a:chOff x="0" y="0"/>
          <a:chExt cx="0" cy="0"/>
        </a:xfrm>
      </p:grpSpPr>
      <p:cxnSp>
        <p:nvCxnSpPr>
          <p:cNvPr id="7" name="Straight Connector 6"/>
          <p:cNvCxnSpPr/>
          <p:nvPr/>
        </p:nvCxnSpPr>
        <p:spPr bwMode="auto">
          <a:xfrm flipH="1">
            <a:off x="534592" y="3592513"/>
            <a:ext cx="7898606" cy="0"/>
          </a:xfrm>
          <a:prstGeom prst="line">
            <a:avLst/>
          </a:prstGeom>
          <a:noFill/>
          <a:ln w="9525" cap="flat" cmpd="sng" algn="ctr">
            <a:solidFill>
              <a:schemeClr val="accent3"/>
            </a:solidFill>
            <a:prstDash val="solid"/>
            <a:round/>
            <a:headEnd type="none" w="med" len="med"/>
            <a:tailEnd type="none" w="med" len="med"/>
          </a:ln>
          <a:effectLst/>
          <a:extLst/>
        </p:spPr>
      </p:cxnSp>
      <p:cxnSp>
        <p:nvCxnSpPr>
          <p:cNvPr id="8" name="Straight Connector 7"/>
          <p:cNvCxnSpPr/>
          <p:nvPr/>
        </p:nvCxnSpPr>
        <p:spPr bwMode="auto">
          <a:xfrm>
            <a:off x="4495800" y="1011239"/>
            <a:ext cx="0" cy="5159375"/>
          </a:xfrm>
          <a:prstGeom prst="line">
            <a:avLst/>
          </a:prstGeom>
          <a:noFill/>
          <a:ln w="9525" cap="flat" cmpd="sng" algn="ctr">
            <a:solidFill>
              <a:schemeClr val="accent3"/>
            </a:solidFill>
            <a:prstDash val="solid"/>
            <a:round/>
            <a:headEnd type="none" w="med" len="med"/>
            <a:tailEnd type="none" w="med" len="med"/>
          </a:ln>
          <a:effectLst/>
          <a:extLst/>
        </p:spPr>
      </p:cxnSp>
      <p:sp>
        <p:nvSpPr>
          <p:cNvPr id="9" name="TextBox 8"/>
          <p:cNvSpPr txBox="1">
            <a:spLocks noChangeArrowheads="1"/>
          </p:cNvSpPr>
          <p:nvPr/>
        </p:nvSpPr>
        <p:spPr bwMode="auto">
          <a:xfrm>
            <a:off x="1250156" y="6804025"/>
            <a:ext cx="184731" cy="369332"/>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dirty="0">
              <a:solidFill>
                <a:srgbClr val="000000"/>
              </a:solidFill>
            </a:endParaRPr>
          </a:p>
        </p:txBody>
      </p:sp>
      <p:sp>
        <p:nvSpPr>
          <p:cNvPr id="20" name="Title 1"/>
          <p:cNvSpPr>
            <a:spLocks noGrp="1"/>
          </p:cNvSpPr>
          <p:nvPr>
            <p:ph type="title"/>
          </p:nvPr>
        </p:nvSpPr>
        <p:spPr>
          <a:xfrm>
            <a:off x="535680" y="364798"/>
            <a:ext cx="7898275" cy="512064"/>
          </a:xfrm>
        </p:spPr>
        <p:txBody>
          <a:bodyPr/>
          <a:lstStyle/>
          <a:p>
            <a:r>
              <a:rPr lang="en-US"/>
              <a:t>Click to edit Master title style</a:t>
            </a:r>
          </a:p>
        </p:txBody>
      </p:sp>
      <p:sp>
        <p:nvSpPr>
          <p:cNvPr id="19" name="Content Placeholder 4"/>
          <p:cNvSpPr>
            <a:spLocks noGrp="1"/>
          </p:cNvSpPr>
          <p:nvPr>
            <p:ph sz="quarter" idx="18"/>
          </p:nvPr>
        </p:nvSpPr>
        <p:spPr>
          <a:xfrm>
            <a:off x="535926" y="1016313"/>
            <a:ext cx="3879008" cy="2468880"/>
          </a:xfrm>
          <a:prstGeom prst="rect">
            <a:avLst/>
          </a:prstGeom>
        </p:spPr>
        <p:txBody>
          <a:bodyPr/>
          <a:lstStyle>
            <a:lvl1pPr marL="205740">
              <a:spcBef>
                <a:spcPts val="0"/>
              </a:spcBef>
              <a:spcAft>
                <a:spcPts val="150"/>
              </a:spcAft>
              <a:buClr>
                <a:schemeClr val="accent1"/>
              </a:buClr>
              <a:defRPr/>
            </a:lvl1pPr>
            <a:lvl2pPr marL="377190">
              <a:spcBef>
                <a:spcPts val="0"/>
              </a:spcBef>
              <a:spcAft>
                <a:spcPts val="150"/>
              </a:spcAft>
              <a:buClr>
                <a:schemeClr val="accent3"/>
              </a:buClr>
              <a:defRPr/>
            </a:lvl2pPr>
            <a:lvl3pPr marL="514350">
              <a:spcBef>
                <a:spcPts val="0"/>
              </a:spcBef>
              <a:spcAft>
                <a:spcPts val="150"/>
              </a:spcAft>
              <a:buClr>
                <a:schemeClr val="accent3"/>
              </a:buClr>
              <a:defRPr/>
            </a:lvl3pPr>
            <a:lvl4pPr marL="685800" indent="-130302">
              <a:spcBef>
                <a:spcPts val="0"/>
              </a:spcBef>
              <a:spcAft>
                <a:spcPts val="150"/>
              </a:spcAft>
              <a:buClr>
                <a:schemeClr val="accent3"/>
              </a:buClr>
              <a:buFont typeface="Arial" panose="020B0604020202020204" pitchFamily="34" charset="0"/>
              <a:buChar char="-"/>
              <a:defRPr sz="1050">
                <a:latin typeface="Arial" panose="020B0604020202020204" pitchFamily="34" charset="0"/>
                <a:cs typeface="Arial" panose="020B0604020202020204" pitchFamily="34" charset="0"/>
              </a:defRPr>
            </a:lvl4pPr>
            <a:lvl5pPr marL="822960" indent="-130302">
              <a:spcAft>
                <a:spcPts val="150"/>
              </a:spcAft>
              <a:buClr>
                <a:schemeClr val="accent3"/>
              </a:buCl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4"/>
          <p:cNvSpPr>
            <a:spLocks noGrp="1"/>
          </p:cNvSpPr>
          <p:nvPr>
            <p:ph sz="quarter" idx="26"/>
          </p:nvPr>
        </p:nvSpPr>
        <p:spPr>
          <a:xfrm>
            <a:off x="4572000" y="1017107"/>
            <a:ext cx="3879008" cy="2468880"/>
          </a:xfrm>
          <a:prstGeom prst="rect">
            <a:avLst/>
          </a:prstGeom>
        </p:spPr>
        <p:txBody>
          <a:bodyPr/>
          <a:lstStyle>
            <a:lvl1pPr marL="205740">
              <a:spcBef>
                <a:spcPts val="0"/>
              </a:spcBef>
              <a:spcAft>
                <a:spcPts val="150"/>
              </a:spcAft>
              <a:buClr>
                <a:schemeClr val="accent1"/>
              </a:buClr>
              <a:defRPr/>
            </a:lvl1pPr>
            <a:lvl2pPr marL="377190">
              <a:spcBef>
                <a:spcPts val="0"/>
              </a:spcBef>
              <a:spcAft>
                <a:spcPts val="150"/>
              </a:spcAft>
              <a:buClr>
                <a:schemeClr val="accent3"/>
              </a:buClr>
              <a:defRPr/>
            </a:lvl2pPr>
            <a:lvl3pPr marL="514350">
              <a:spcBef>
                <a:spcPts val="0"/>
              </a:spcBef>
              <a:spcAft>
                <a:spcPts val="150"/>
              </a:spcAft>
              <a:buClr>
                <a:schemeClr val="accent3"/>
              </a:buClr>
              <a:defRPr/>
            </a:lvl3pPr>
            <a:lvl4pPr marL="685800" indent="-130302">
              <a:spcBef>
                <a:spcPts val="0"/>
              </a:spcBef>
              <a:spcAft>
                <a:spcPts val="150"/>
              </a:spcAft>
              <a:buClr>
                <a:schemeClr val="accent3"/>
              </a:buClr>
              <a:buFont typeface="Arial" panose="020B0604020202020204" pitchFamily="34" charset="0"/>
              <a:buChar char="-"/>
              <a:defRPr sz="1050">
                <a:latin typeface="Arial" panose="020B0604020202020204" pitchFamily="34" charset="0"/>
                <a:cs typeface="Arial" panose="020B0604020202020204" pitchFamily="34" charset="0"/>
              </a:defRPr>
            </a:lvl4pPr>
            <a:lvl5pPr marL="822960" indent="-130302">
              <a:spcAft>
                <a:spcPts val="150"/>
              </a:spcAft>
              <a:buClr>
                <a:schemeClr val="accent3"/>
              </a:buCl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4"/>
          <p:cNvSpPr>
            <a:spLocks noGrp="1"/>
          </p:cNvSpPr>
          <p:nvPr>
            <p:ph sz="quarter" idx="27"/>
          </p:nvPr>
        </p:nvSpPr>
        <p:spPr>
          <a:xfrm>
            <a:off x="535926" y="3702504"/>
            <a:ext cx="3879008" cy="2468880"/>
          </a:xfrm>
          <a:prstGeom prst="rect">
            <a:avLst/>
          </a:prstGeom>
        </p:spPr>
        <p:txBody>
          <a:bodyPr/>
          <a:lstStyle>
            <a:lvl1pPr marL="205740">
              <a:spcBef>
                <a:spcPts val="0"/>
              </a:spcBef>
              <a:spcAft>
                <a:spcPts val="150"/>
              </a:spcAft>
              <a:buClr>
                <a:schemeClr val="accent1"/>
              </a:buClr>
              <a:defRPr/>
            </a:lvl1pPr>
            <a:lvl2pPr marL="377190">
              <a:spcBef>
                <a:spcPts val="0"/>
              </a:spcBef>
              <a:spcAft>
                <a:spcPts val="150"/>
              </a:spcAft>
              <a:buClr>
                <a:schemeClr val="accent3"/>
              </a:buClr>
              <a:defRPr/>
            </a:lvl2pPr>
            <a:lvl3pPr marL="514350">
              <a:spcBef>
                <a:spcPts val="0"/>
              </a:spcBef>
              <a:spcAft>
                <a:spcPts val="150"/>
              </a:spcAft>
              <a:buClr>
                <a:schemeClr val="accent3"/>
              </a:buClr>
              <a:defRPr/>
            </a:lvl3pPr>
            <a:lvl4pPr marL="685800" indent="-130302">
              <a:spcBef>
                <a:spcPts val="0"/>
              </a:spcBef>
              <a:spcAft>
                <a:spcPts val="150"/>
              </a:spcAft>
              <a:buClr>
                <a:schemeClr val="accent3"/>
              </a:buClr>
              <a:buFont typeface="Arial" panose="020B0604020202020204" pitchFamily="34" charset="0"/>
              <a:buChar char="-"/>
              <a:defRPr sz="1050">
                <a:latin typeface="Arial" panose="020B0604020202020204" pitchFamily="34" charset="0"/>
                <a:cs typeface="Arial" panose="020B0604020202020204" pitchFamily="34" charset="0"/>
              </a:defRPr>
            </a:lvl4pPr>
            <a:lvl5pPr marL="822960" indent="-130302">
              <a:spcAft>
                <a:spcPts val="150"/>
              </a:spcAft>
              <a:buClr>
                <a:schemeClr val="accent3"/>
              </a:buCl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4"/>
          <p:cNvSpPr>
            <a:spLocks noGrp="1"/>
          </p:cNvSpPr>
          <p:nvPr>
            <p:ph sz="quarter" idx="28"/>
          </p:nvPr>
        </p:nvSpPr>
        <p:spPr>
          <a:xfrm>
            <a:off x="4572000" y="3701561"/>
            <a:ext cx="3879008" cy="2468880"/>
          </a:xfrm>
          <a:prstGeom prst="rect">
            <a:avLst/>
          </a:prstGeom>
        </p:spPr>
        <p:txBody>
          <a:bodyPr/>
          <a:lstStyle>
            <a:lvl1pPr marL="205740">
              <a:spcBef>
                <a:spcPts val="0"/>
              </a:spcBef>
              <a:spcAft>
                <a:spcPts val="150"/>
              </a:spcAft>
              <a:buClr>
                <a:schemeClr val="accent1"/>
              </a:buClr>
              <a:defRPr/>
            </a:lvl1pPr>
            <a:lvl2pPr marL="377190">
              <a:spcBef>
                <a:spcPts val="0"/>
              </a:spcBef>
              <a:spcAft>
                <a:spcPts val="150"/>
              </a:spcAft>
              <a:buClr>
                <a:schemeClr val="accent3"/>
              </a:buClr>
              <a:defRPr/>
            </a:lvl2pPr>
            <a:lvl3pPr marL="514350">
              <a:spcBef>
                <a:spcPts val="0"/>
              </a:spcBef>
              <a:spcAft>
                <a:spcPts val="150"/>
              </a:spcAft>
              <a:buClr>
                <a:schemeClr val="accent3"/>
              </a:buClr>
              <a:defRPr/>
            </a:lvl3pPr>
            <a:lvl4pPr marL="685800" indent="-130302">
              <a:spcBef>
                <a:spcPts val="0"/>
              </a:spcBef>
              <a:spcAft>
                <a:spcPts val="150"/>
              </a:spcAft>
              <a:buClr>
                <a:schemeClr val="accent3"/>
              </a:buClr>
              <a:buFont typeface="Arial" panose="020B0604020202020204" pitchFamily="34" charset="0"/>
              <a:buChar char="-"/>
              <a:defRPr sz="1050">
                <a:latin typeface="Arial" panose="020B0604020202020204" pitchFamily="34" charset="0"/>
                <a:cs typeface="Arial" panose="020B0604020202020204" pitchFamily="34" charset="0"/>
              </a:defRPr>
            </a:lvl4pPr>
            <a:lvl5pPr marL="822960" indent="-130302">
              <a:spcAft>
                <a:spcPts val="150"/>
              </a:spcAft>
              <a:buClr>
                <a:schemeClr val="accent3"/>
              </a:buCl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29"/>
          </p:nvPr>
        </p:nvSpPr>
        <p:spPr/>
        <p:txBody>
          <a:bodyPr/>
          <a:lstStyle>
            <a:lvl1pPr algn="l">
              <a:defRPr sz="825" b="1" i="0">
                <a:solidFill>
                  <a:srgbClr val="FFFFFF"/>
                </a:solidFill>
                <a:latin typeface="+mn-lt"/>
                <a:cs typeface="HelveticaNeue MediumCond"/>
              </a:defRPr>
            </a:lvl1pPr>
          </a:lstStyle>
          <a:p>
            <a:pPr>
              <a:defRPr/>
            </a:pPr>
            <a:fld id="{034957B6-03C9-456E-AE99-982E0907D5B2}" type="slidenum">
              <a:rPr lang="en-US"/>
              <a:pPr>
                <a:defRPr/>
              </a:pPr>
              <a:t>‹#›</a:t>
            </a:fld>
            <a:endParaRPr lang="en-US" dirty="0"/>
          </a:p>
        </p:txBody>
      </p:sp>
      <p:sp>
        <p:nvSpPr>
          <p:cNvPr id="11" name="Footer Placeholder 1"/>
          <p:cNvSpPr>
            <a:spLocks noGrp="1"/>
          </p:cNvSpPr>
          <p:nvPr>
            <p:ph type="ftr" sz="quarter" idx="30"/>
          </p:nvPr>
        </p:nvSpPr>
        <p:spPr/>
        <p:txBody>
          <a:bodyPr/>
          <a:lstStyle>
            <a:lvl1pPr>
              <a:defRPr/>
            </a:lvl1pPr>
          </a:lstStyle>
          <a:p>
            <a:pPr>
              <a:defRPr/>
            </a:pPr>
            <a:endParaRPr lang="en-US" dirty="0"/>
          </a:p>
        </p:txBody>
      </p:sp>
    </p:spTree>
    <p:extLst>
      <p:ext uri="{BB962C8B-B14F-4D97-AF65-F5344CB8AC3E}">
        <p14:creationId xmlns:p14="http://schemas.microsoft.com/office/powerpoint/2010/main" val="9599134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Open Layout">
    <p:spTree>
      <p:nvGrpSpPr>
        <p:cNvPr id="1" name=""/>
        <p:cNvGrpSpPr/>
        <p:nvPr/>
      </p:nvGrpSpPr>
      <p:grpSpPr>
        <a:xfrm>
          <a:off x="0" y="0"/>
          <a:ext cx="0" cy="0"/>
          <a:chOff x="0" y="0"/>
          <a:chExt cx="0" cy="0"/>
        </a:xfrm>
      </p:grpSpPr>
      <p:sp>
        <p:nvSpPr>
          <p:cNvPr id="2" name="Title 1"/>
          <p:cNvSpPr>
            <a:spLocks noGrp="1"/>
          </p:cNvSpPr>
          <p:nvPr>
            <p:ph type="title"/>
          </p:nvPr>
        </p:nvSpPr>
        <p:spPr>
          <a:xfrm>
            <a:off x="535680" y="357190"/>
            <a:ext cx="7892502" cy="498475"/>
          </a:xfr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0A67D630-E7D8-442F-BBAB-F42658583B58}" type="slidenum">
              <a:rPr lang="en-US"/>
              <a:pPr>
                <a:defRPr/>
              </a:pPr>
              <a:t>‹#›</a:t>
            </a:fld>
            <a:endParaRPr lang="en-US" dirty="0"/>
          </a:p>
        </p:txBody>
      </p:sp>
      <p:sp>
        <p:nvSpPr>
          <p:cNvPr id="4" name="Footer Placeholder 1"/>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3773449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0" y="2119727"/>
            <a:ext cx="9144000" cy="498475"/>
          </a:xfrm>
        </p:spPr>
        <p:txBody>
          <a:bodyPr/>
          <a:lstStyle>
            <a:lvl1pPr algn="ctr">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7D034DC-F3D3-45A8-BA12-61EFBBB06FC8}" type="slidenum">
              <a:rPr lang="en-US"/>
              <a:pPr>
                <a:defRPr/>
              </a:pPr>
              <a:t>‹#›</a:t>
            </a:fld>
            <a:endParaRPr lang="en-US" dirty="0"/>
          </a:p>
        </p:txBody>
      </p:sp>
      <p:sp>
        <p:nvSpPr>
          <p:cNvPr id="4" name="Footer Placeholder 1"/>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80836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19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76400"/>
            <a:ext cx="8229600" cy="1143000"/>
          </a:xfrm>
          <a:prstGeom prst="rect">
            <a:avLst/>
          </a:prstGeom>
        </p:spPr>
        <p:txBody>
          <a:bodyPr/>
          <a:lstStyle>
            <a:lvl1pPr>
              <a:defRPr/>
            </a:lvl1pPr>
          </a:lstStyle>
          <a:p>
            <a:r>
              <a:rPr lang="en-US" dirty="0" smtClean="0"/>
              <a:t>OSHA</a:t>
            </a:r>
            <a:endParaRPr lang="en-US" dirty="0"/>
          </a:p>
        </p:txBody>
      </p:sp>
    </p:spTree>
    <p:extLst>
      <p:ext uri="{BB962C8B-B14F-4D97-AF65-F5344CB8AC3E}">
        <p14:creationId xmlns:p14="http://schemas.microsoft.com/office/powerpoint/2010/main" val="148416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975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64.xml"/><Relationship Id="rId7" Type="http://schemas.openxmlformats.org/officeDocument/2006/relationships/image" Target="../media/image18.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3.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22"/>
          <p:cNvPicPr>
            <a:picLocks noChangeAspect="1" noChangeArrowheads="1"/>
          </p:cNvPicPr>
          <p:nvPr userDrawn="1"/>
        </p:nvPicPr>
        <p:blipFill>
          <a:blip r:embed="rId14" cstate="email">
            <a:extLst>
              <a:ext uri="{28A0092B-C50C-407E-A947-70E740481C1C}">
                <a14:useLocalDpi xmlns:a14="http://schemas.microsoft.com/office/drawing/2010/main" val="0"/>
              </a:ext>
            </a:extLst>
          </a:blip>
          <a:stretch>
            <a:fillRect/>
          </a:stretch>
        </p:blipFill>
        <p:spPr bwMode="auto">
          <a:xfrm>
            <a:off x="6934200" y="6248400"/>
            <a:ext cx="1905000" cy="3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esentation_top.jpg"/>
          <p:cNvPicPr>
            <a:picLocks noChangeAspect="1"/>
          </p:cNvPicPr>
          <p:nvPr userDrawn="1"/>
        </p:nvPicPr>
        <p:blipFill rotWithShape="1">
          <a:blip r:embed="rId15" cstate="email">
            <a:extLst>
              <a:ext uri="{28A0092B-C50C-407E-A947-70E740481C1C}">
                <a14:useLocalDpi xmlns:a14="http://schemas.microsoft.com/office/drawing/2010/main" val="0"/>
              </a:ext>
            </a:extLst>
          </a:blip>
          <a:srcRect r="4762"/>
          <a:stretch/>
        </p:blipFill>
        <p:spPr>
          <a:xfrm>
            <a:off x="-2" y="0"/>
            <a:ext cx="9171432" cy="22164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0" fontAlgn="base" hangingPunct="0">
        <a:spcBef>
          <a:spcPct val="0"/>
        </a:spcBef>
        <a:spcAft>
          <a:spcPct val="0"/>
        </a:spcAft>
        <a:defRPr sz="4000" b="1">
          <a:solidFill>
            <a:schemeClr val="accent2"/>
          </a:solidFill>
          <a:latin typeface="+mj-lt"/>
          <a:ea typeface="ＭＳ Ｐゴシック" charset="0"/>
          <a:cs typeface="+mj-cs"/>
        </a:defRPr>
      </a:lvl1pPr>
      <a:lvl2pPr algn="ctr" rtl="0" eaLnBrk="0" fontAlgn="base" hangingPunct="0">
        <a:spcBef>
          <a:spcPct val="0"/>
        </a:spcBef>
        <a:spcAft>
          <a:spcPct val="0"/>
        </a:spcAft>
        <a:defRPr sz="4000" b="1">
          <a:solidFill>
            <a:schemeClr val="accent2"/>
          </a:solidFill>
          <a:latin typeface="Arial" charset="0"/>
          <a:ea typeface="ＭＳ Ｐゴシック" charset="0"/>
        </a:defRPr>
      </a:lvl2pPr>
      <a:lvl3pPr algn="ctr" rtl="0" eaLnBrk="0" fontAlgn="base" hangingPunct="0">
        <a:spcBef>
          <a:spcPct val="0"/>
        </a:spcBef>
        <a:spcAft>
          <a:spcPct val="0"/>
        </a:spcAft>
        <a:defRPr sz="4000" b="1">
          <a:solidFill>
            <a:schemeClr val="accent2"/>
          </a:solidFill>
          <a:latin typeface="Arial" charset="0"/>
          <a:ea typeface="ＭＳ Ｐゴシック" charset="0"/>
        </a:defRPr>
      </a:lvl3pPr>
      <a:lvl4pPr algn="ctr" rtl="0" eaLnBrk="0" fontAlgn="base" hangingPunct="0">
        <a:spcBef>
          <a:spcPct val="0"/>
        </a:spcBef>
        <a:spcAft>
          <a:spcPct val="0"/>
        </a:spcAft>
        <a:defRPr sz="4000" b="1">
          <a:solidFill>
            <a:schemeClr val="accent2"/>
          </a:solidFill>
          <a:latin typeface="Arial" charset="0"/>
          <a:ea typeface="ＭＳ Ｐゴシック" charset="0"/>
        </a:defRPr>
      </a:lvl4pPr>
      <a:lvl5pPr algn="ctr" rtl="0" eaLnBrk="0" fontAlgn="base" hangingPunct="0">
        <a:spcBef>
          <a:spcPct val="0"/>
        </a:spcBef>
        <a:spcAft>
          <a:spcPct val="0"/>
        </a:spcAft>
        <a:defRPr sz="4000" b="1">
          <a:solidFill>
            <a:schemeClr val="accent2"/>
          </a:solidFill>
          <a:latin typeface="Arial" charset="0"/>
          <a:ea typeface="ＭＳ Ｐゴシック"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57200" y="368300"/>
            <a:ext cx="8229600" cy="393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9" name="Text Placeholder 12"/>
          <p:cNvSpPr>
            <a:spLocks noGrp="1"/>
          </p:cNvSpPr>
          <p:nvPr>
            <p:ph type="body" idx="1"/>
          </p:nvPr>
        </p:nvSpPr>
        <p:spPr bwMode="auto">
          <a:xfrm>
            <a:off x="457200" y="838200"/>
            <a:ext cx="8229600" cy="4754563"/>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Slide Number Placeholder 5"/>
          <p:cNvSpPr>
            <a:spLocks noGrp="1"/>
          </p:cNvSpPr>
          <p:nvPr>
            <p:ph type="sldNum" sz="quarter" idx="4"/>
          </p:nvPr>
        </p:nvSpPr>
        <p:spPr>
          <a:xfrm>
            <a:off x="434976" y="6430963"/>
            <a:ext cx="260350" cy="152400"/>
          </a:xfrm>
          <a:prstGeom prst="rect">
            <a:avLst/>
          </a:prstGeom>
        </p:spPr>
        <p:txBody>
          <a:bodyPr vert="horz" lIns="0" tIns="0" rIns="91440" bIns="0" rtlCol="0" anchor="ctr"/>
          <a:lstStyle>
            <a:lvl1pPr algn="l">
              <a:defRPr sz="1000" baseline="0" smtClean="0">
                <a:solidFill>
                  <a:srgbClr val="FFFFFF"/>
                </a:solidFill>
                <a:latin typeface="Montserrat"/>
                <a:ea typeface="+mn-ea"/>
                <a:cs typeface="Montserrat"/>
              </a:defRPr>
            </a:lvl1pPr>
          </a:lstStyle>
          <a:p>
            <a:pPr>
              <a:defRPr/>
            </a:pPr>
            <a:fld id="{4DD893C3-3103-9D4E-9E65-64AE2FBE3056}" type="slidenum">
              <a:rPr lang="en-US" smtClean="0"/>
              <a:pPr>
                <a:defRPr/>
              </a:pPr>
              <a:t>‹#›</a:t>
            </a:fld>
            <a:endParaRPr lang="en-US" dirty="0"/>
          </a:p>
        </p:txBody>
      </p:sp>
    </p:spTree>
    <p:extLst>
      <p:ext uri="{BB962C8B-B14F-4D97-AF65-F5344CB8AC3E}">
        <p14:creationId xmlns:p14="http://schemas.microsoft.com/office/powerpoint/2010/main" val="3587415089"/>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Lst>
  <p:transition spd="med">
    <p:wipe dir="r"/>
  </p:transition>
  <p:timing>
    <p:tnLst>
      <p:par>
        <p:cTn id="1" dur="indefinite" restart="never" nodeType="tmRoot"/>
      </p:par>
    </p:tnLst>
  </p:timing>
  <p:hf hdr="0"/>
  <p:txStyles>
    <p:titleStyle>
      <a:lvl1pPr algn="l" rtl="0" fontAlgn="base">
        <a:lnSpc>
          <a:spcPct val="90000"/>
        </a:lnSpc>
        <a:spcBef>
          <a:spcPct val="0"/>
        </a:spcBef>
        <a:spcAft>
          <a:spcPct val="0"/>
        </a:spcAft>
        <a:defRPr sz="1200" kern="1000" spc="100">
          <a:solidFill>
            <a:srgbClr val="4B4F54"/>
          </a:solidFill>
          <a:latin typeface="Montserrat"/>
          <a:ea typeface="Museo For Dell" pitchFamily="2" charset="0"/>
          <a:cs typeface="Montserrat"/>
        </a:defRPr>
      </a:lvl1pPr>
      <a:lvl2pPr algn="l" rtl="0" fontAlgn="base">
        <a:lnSpc>
          <a:spcPct val="90000"/>
        </a:lnSpc>
        <a:spcBef>
          <a:spcPct val="0"/>
        </a:spcBef>
        <a:spcAft>
          <a:spcPct val="0"/>
        </a:spcAft>
        <a:defRPr sz="1200">
          <a:solidFill>
            <a:srgbClr val="4B4F54"/>
          </a:solidFill>
          <a:latin typeface="Montserrat" charset="0"/>
          <a:ea typeface="Museo For Dell" charset="0"/>
        </a:defRPr>
      </a:lvl2pPr>
      <a:lvl3pPr algn="l" rtl="0" fontAlgn="base">
        <a:lnSpc>
          <a:spcPct val="90000"/>
        </a:lnSpc>
        <a:spcBef>
          <a:spcPct val="0"/>
        </a:spcBef>
        <a:spcAft>
          <a:spcPct val="0"/>
        </a:spcAft>
        <a:defRPr sz="1200">
          <a:solidFill>
            <a:srgbClr val="4B4F54"/>
          </a:solidFill>
          <a:latin typeface="Montserrat" charset="0"/>
          <a:ea typeface="Museo For Dell" charset="0"/>
        </a:defRPr>
      </a:lvl3pPr>
      <a:lvl4pPr algn="l" rtl="0" fontAlgn="base">
        <a:lnSpc>
          <a:spcPct val="90000"/>
        </a:lnSpc>
        <a:spcBef>
          <a:spcPct val="0"/>
        </a:spcBef>
        <a:spcAft>
          <a:spcPct val="0"/>
        </a:spcAft>
        <a:defRPr sz="1200">
          <a:solidFill>
            <a:srgbClr val="4B4F54"/>
          </a:solidFill>
          <a:latin typeface="Montserrat" charset="0"/>
          <a:ea typeface="Museo For Dell" charset="0"/>
        </a:defRPr>
      </a:lvl4pPr>
      <a:lvl5pPr algn="l" rtl="0" fontAlgn="base">
        <a:lnSpc>
          <a:spcPct val="90000"/>
        </a:lnSpc>
        <a:spcBef>
          <a:spcPct val="0"/>
        </a:spcBef>
        <a:spcAft>
          <a:spcPct val="0"/>
        </a:spcAft>
        <a:defRPr sz="1200">
          <a:solidFill>
            <a:srgbClr val="4B4F54"/>
          </a:solidFill>
          <a:latin typeface="Montserrat" charset="0"/>
          <a:ea typeface="Museo For Dell"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algn="l" rtl="0" fontAlgn="base">
        <a:spcBef>
          <a:spcPts val="100"/>
        </a:spcBef>
        <a:spcAft>
          <a:spcPts val="100"/>
        </a:spcAft>
        <a:buClr>
          <a:srgbClr val="BDE093"/>
        </a:buClr>
        <a:buFont typeface="Arial" charset="0"/>
        <a:defRPr sz="1000" kern="1000" spc="100">
          <a:solidFill>
            <a:srgbClr val="4B4F54"/>
          </a:solidFill>
          <a:latin typeface="Montserrat"/>
          <a:ea typeface="Museo Sans For Dell" pitchFamily="2" charset="0"/>
          <a:cs typeface="Montserrat"/>
        </a:defRPr>
      </a:lvl1pPr>
      <a:lvl2pPr marL="574675" indent="-223838" algn="l" rtl="0" fontAlgn="base">
        <a:lnSpc>
          <a:spcPct val="140000"/>
        </a:lnSpc>
        <a:spcBef>
          <a:spcPts val="100"/>
        </a:spcBef>
        <a:spcAft>
          <a:spcPts val="100"/>
        </a:spcAft>
        <a:buClr>
          <a:srgbClr val="0091B3"/>
        </a:buClr>
        <a:buFont typeface="Arial" charset="0"/>
        <a:buChar char="•"/>
        <a:defRPr sz="900">
          <a:solidFill>
            <a:srgbClr val="4B4F54"/>
          </a:solidFill>
          <a:latin typeface="Ubuntu"/>
          <a:ea typeface="ＭＳ Ｐゴシック" charset="0"/>
          <a:cs typeface="Ubuntu"/>
        </a:defRPr>
      </a:lvl2pPr>
      <a:lvl3pPr marL="909638" indent="-220663" algn="l" rtl="0" fontAlgn="base">
        <a:lnSpc>
          <a:spcPct val="140000"/>
        </a:lnSpc>
        <a:spcBef>
          <a:spcPts val="100"/>
        </a:spcBef>
        <a:spcAft>
          <a:spcPts val="100"/>
        </a:spcAft>
        <a:buClr>
          <a:srgbClr val="0091B3"/>
        </a:buClr>
        <a:buFont typeface="Arial" charset="0"/>
        <a:buChar char="•"/>
        <a:defRPr sz="800">
          <a:solidFill>
            <a:srgbClr val="4B4F54"/>
          </a:solidFill>
          <a:latin typeface="Ubuntu"/>
          <a:ea typeface="Ubuntu" charset="0"/>
          <a:cs typeface="Ubuntu"/>
        </a:defRPr>
      </a:lvl3pPr>
      <a:lvl4pPr marL="1246188" indent="-222250" algn="l" rtl="0" fontAlgn="base">
        <a:lnSpc>
          <a:spcPct val="140000"/>
        </a:lnSpc>
        <a:spcBef>
          <a:spcPts val="100"/>
        </a:spcBef>
        <a:spcAft>
          <a:spcPts val="100"/>
        </a:spcAft>
        <a:buClr>
          <a:srgbClr val="0091B3"/>
        </a:buClr>
        <a:buFont typeface="Arial" charset="0"/>
        <a:buChar char="•"/>
        <a:defRPr sz="800">
          <a:solidFill>
            <a:srgbClr val="4B4F54"/>
          </a:solidFill>
          <a:latin typeface="Ubuntu"/>
          <a:ea typeface="Ubuntu" charset="0"/>
          <a:cs typeface="Ubuntu"/>
        </a:defRPr>
      </a:lvl4pPr>
      <a:lvl5pPr marL="1608138" indent="-236538" algn="l" rtl="0" fontAlgn="base">
        <a:lnSpc>
          <a:spcPct val="140000"/>
        </a:lnSpc>
        <a:spcBef>
          <a:spcPts val="800"/>
        </a:spcBef>
        <a:spcAft>
          <a:spcPct val="0"/>
        </a:spcAft>
        <a:buClr>
          <a:srgbClr val="0091B3"/>
        </a:buClr>
        <a:buFont typeface="Arial" charset="0"/>
        <a:buChar char="•"/>
        <a:defRPr sz="800">
          <a:solidFill>
            <a:srgbClr val="4B4F54"/>
          </a:solidFill>
          <a:latin typeface="Ubuntu"/>
          <a:ea typeface="Arial" pitchFamily="34" charset="0"/>
          <a:cs typeface="Ubuntu"/>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786687" y="0"/>
            <a:ext cx="135731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534592" y="357189"/>
            <a:ext cx="7860506"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 name="Slide Number Placeholder 5"/>
          <p:cNvSpPr>
            <a:spLocks noGrp="1"/>
          </p:cNvSpPr>
          <p:nvPr>
            <p:ph type="sldNum" sz="quarter" idx="4"/>
          </p:nvPr>
        </p:nvSpPr>
        <p:spPr>
          <a:xfrm>
            <a:off x="8734425" y="1"/>
            <a:ext cx="506016" cy="504825"/>
          </a:xfrm>
          <a:prstGeom prst="rect">
            <a:avLst/>
          </a:prstGeom>
        </p:spPr>
        <p:txBody>
          <a:bodyPr vert="horz" lIns="91440" tIns="45720" rIns="91440" bIns="45720" rtlCol="0" anchor="ctr"/>
          <a:lstStyle>
            <a:lvl1pPr algn="l" eaLnBrk="1" fontAlgn="auto" hangingPunct="1">
              <a:spcBef>
                <a:spcPts val="0"/>
              </a:spcBef>
              <a:spcAft>
                <a:spcPts val="0"/>
              </a:spcAft>
              <a:defRPr sz="825" b="1" i="0">
                <a:solidFill>
                  <a:srgbClr val="FFFFFF"/>
                </a:solidFill>
                <a:latin typeface="+mn-lt"/>
                <a:cs typeface="HelveticaNeue MediumCond"/>
              </a:defRPr>
            </a:lvl1pPr>
          </a:lstStyle>
          <a:p>
            <a:pPr>
              <a:defRPr/>
            </a:pPr>
            <a:fld id="{9D8C645B-A8FD-4137-AC3E-26D8DF66BBAE}" type="slidenum">
              <a:rPr lang="en-US"/>
              <a:pPr>
                <a:defRPr/>
              </a:pPr>
              <a:t>‹#›</a:t>
            </a:fld>
            <a:endParaRPr lang="en-US" dirty="0"/>
          </a:p>
        </p:txBody>
      </p:sp>
      <p:sp>
        <p:nvSpPr>
          <p:cNvPr id="10" name="Rectangle 23"/>
          <p:cNvSpPr>
            <a:spLocks noChangeArrowheads="1"/>
          </p:cNvSpPr>
          <p:nvPr/>
        </p:nvSpPr>
        <p:spPr bwMode="auto">
          <a:xfrm>
            <a:off x="3150394" y="6656388"/>
            <a:ext cx="2661306" cy="173124"/>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525" dirty="0">
                <a:solidFill>
                  <a:srgbClr val="707070"/>
                </a:solidFill>
                <a:cs typeface="Arial" panose="020B0604020202020204" pitchFamily="34" charset="0"/>
              </a:rPr>
              <a:t>Honeywell Confidential - © 2017 by Honeywell International Inc. All rights reserved. </a:t>
            </a:r>
          </a:p>
        </p:txBody>
      </p:sp>
      <p:sp>
        <p:nvSpPr>
          <p:cNvPr id="2" name="Footer Placeholder 1"/>
          <p:cNvSpPr>
            <a:spLocks noGrp="1"/>
          </p:cNvSpPr>
          <p:nvPr>
            <p:ph type="ftr" sz="quarter" idx="3"/>
          </p:nvPr>
        </p:nvSpPr>
        <p:spPr>
          <a:xfrm>
            <a:off x="534591" y="6656388"/>
            <a:ext cx="937022" cy="230832"/>
          </a:xfrm>
          <a:prstGeom prst="rect">
            <a:avLst/>
          </a:prstGeom>
        </p:spPr>
        <p:txBody>
          <a:bodyPr vert="horz" wrap="square" lIns="91440" tIns="45720" rIns="91440" bIns="45720" rtlCol="0" anchor="t" anchorCtr="0">
            <a:spAutoFit/>
          </a:bodyPr>
          <a:lstStyle>
            <a:lvl1pPr algn="ctr" eaLnBrk="1" fontAlgn="auto" hangingPunct="1">
              <a:spcBef>
                <a:spcPts val="0"/>
              </a:spcBef>
              <a:spcAft>
                <a:spcPts val="0"/>
              </a:spcAft>
              <a:defRPr sz="900">
                <a:solidFill>
                  <a:srgbClr val="000000">
                    <a:tint val="75000"/>
                  </a:srgbClr>
                </a:solidFill>
                <a:latin typeface="+mn-lt"/>
              </a:defRPr>
            </a:lvl1pPr>
          </a:lstStyle>
          <a:p>
            <a:pPr>
              <a:defRPr/>
            </a:pPr>
            <a:endParaRPr lang="en-US" dirty="0"/>
          </a:p>
        </p:txBody>
      </p:sp>
      <p:pic>
        <p:nvPicPr>
          <p:cNvPr id="2055" name="Picture 6"/>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020050" y="6329364"/>
            <a:ext cx="959644"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49408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hdr="0" ftr="0" dt="0"/>
  <p:txStyles>
    <p:titleStyle>
      <a:lvl1pPr algn="l" defTabSz="342900" rtl="0" eaLnBrk="0" fontAlgn="base" hangingPunct="0">
        <a:spcBef>
          <a:spcPct val="0"/>
        </a:spcBef>
        <a:spcAft>
          <a:spcPct val="0"/>
        </a:spcAft>
        <a:defRPr lang="en-US" sz="2100" b="1" kern="1200" dirty="0">
          <a:solidFill>
            <a:schemeClr val="tx1"/>
          </a:solidFill>
          <a:latin typeface="Arial" pitchFamily="34" charset="0"/>
          <a:ea typeface="Arial" charset="0"/>
          <a:cs typeface="Arial" pitchFamily="34" charset="0"/>
        </a:defRPr>
      </a:lvl1pPr>
      <a:lvl2pPr algn="l" defTabSz="342900" rtl="0" eaLnBrk="0" fontAlgn="base" hangingPunct="0">
        <a:spcBef>
          <a:spcPct val="0"/>
        </a:spcBef>
        <a:spcAft>
          <a:spcPct val="0"/>
        </a:spcAft>
        <a:defRPr sz="2100" b="1">
          <a:solidFill>
            <a:schemeClr val="tx1"/>
          </a:solidFill>
          <a:latin typeface="Arial" panose="020B0604020202020204" pitchFamily="34" charset="0"/>
          <a:ea typeface="Arial" charset="0"/>
          <a:cs typeface="Arial" panose="020B0604020202020204" pitchFamily="34" charset="0"/>
        </a:defRPr>
      </a:lvl2pPr>
      <a:lvl3pPr algn="l" defTabSz="342900" rtl="0" eaLnBrk="0" fontAlgn="base" hangingPunct="0">
        <a:spcBef>
          <a:spcPct val="0"/>
        </a:spcBef>
        <a:spcAft>
          <a:spcPct val="0"/>
        </a:spcAft>
        <a:defRPr sz="2100" b="1">
          <a:solidFill>
            <a:schemeClr val="tx1"/>
          </a:solidFill>
          <a:latin typeface="Arial" panose="020B0604020202020204" pitchFamily="34" charset="0"/>
          <a:ea typeface="Arial" charset="0"/>
          <a:cs typeface="Arial" panose="020B0604020202020204" pitchFamily="34" charset="0"/>
        </a:defRPr>
      </a:lvl3pPr>
      <a:lvl4pPr algn="l" defTabSz="342900" rtl="0" eaLnBrk="0" fontAlgn="base" hangingPunct="0">
        <a:spcBef>
          <a:spcPct val="0"/>
        </a:spcBef>
        <a:spcAft>
          <a:spcPct val="0"/>
        </a:spcAft>
        <a:defRPr sz="2100" b="1">
          <a:solidFill>
            <a:schemeClr val="tx1"/>
          </a:solidFill>
          <a:latin typeface="Arial" panose="020B0604020202020204" pitchFamily="34" charset="0"/>
          <a:ea typeface="Arial" charset="0"/>
          <a:cs typeface="Arial" panose="020B0604020202020204" pitchFamily="34" charset="0"/>
        </a:defRPr>
      </a:lvl4pPr>
      <a:lvl5pPr algn="l" defTabSz="342900" rtl="0" eaLnBrk="0" fontAlgn="base" hangingPunct="0">
        <a:spcBef>
          <a:spcPct val="0"/>
        </a:spcBef>
        <a:spcAft>
          <a:spcPct val="0"/>
        </a:spcAft>
        <a:defRPr sz="2100" b="1">
          <a:solidFill>
            <a:schemeClr val="tx1"/>
          </a:solidFill>
          <a:latin typeface="Arial" panose="020B0604020202020204" pitchFamily="34" charset="0"/>
          <a:ea typeface="Arial" charset="0"/>
          <a:cs typeface="Arial" panose="020B0604020202020204" pitchFamily="34" charset="0"/>
        </a:defRPr>
      </a:lvl5pPr>
      <a:lvl6pPr marL="342900" algn="l" defTabSz="342900"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6pPr>
      <a:lvl7pPr marL="685800" algn="l" defTabSz="342900"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7pPr>
      <a:lvl8pPr marL="1028700" algn="l" defTabSz="342900"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8pPr>
      <a:lvl9pPr marL="1371600" algn="l" defTabSz="342900"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9pPr>
    </p:titleStyle>
    <p:bodyStyle>
      <a:lvl1pPr marL="127397" indent="-127397" algn="l" defTabSz="342900" rtl="0" eaLnBrk="0" fontAlgn="base" hangingPunct="0">
        <a:spcBef>
          <a:spcPct val="20000"/>
        </a:spcBef>
        <a:spcAft>
          <a:spcPct val="0"/>
        </a:spcAft>
        <a:buClr>
          <a:srgbClr val="C00000"/>
        </a:buClr>
        <a:buFont typeface="Arial" panose="020B0604020202020204" pitchFamily="34" charset="0"/>
        <a:buChar char="•"/>
        <a:defRPr sz="1500" kern="1200">
          <a:solidFill>
            <a:schemeClr val="tx1"/>
          </a:solidFill>
          <a:latin typeface="Arial" pitchFamily="34" charset="0"/>
          <a:ea typeface="Arial" charset="0"/>
          <a:cs typeface="Arial" pitchFamily="34" charset="0"/>
        </a:defRPr>
      </a:lvl1pPr>
      <a:lvl2pPr marL="470297" indent="-127397"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813197" indent="-127397" algn="l" defTabSz="342900" rtl="0" eaLnBrk="0" fontAlgn="base" hangingPunct="0">
        <a:spcBef>
          <a:spcPct val="20000"/>
        </a:spcBef>
        <a:spcAft>
          <a:spcPct val="0"/>
        </a:spcAft>
        <a:buClr>
          <a:srgbClr val="7F7F7F"/>
        </a:buClr>
        <a:buSzPct val="90000"/>
        <a:buFont typeface="Wingdings" panose="05000000000000000000" pitchFamily="2" charset="2"/>
        <a:buChar char="§"/>
        <a:defRPr sz="1200" kern="1200">
          <a:solidFill>
            <a:schemeClr val="tx1"/>
          </a:solidFill>
          <a:latin typeface="Arial" pitchFamily="34" charset="0"/>
          <a:ea typeface="Arial" charset="0"/>
          <a:cs typeface="Arial" pitchFamily="34" charset="0"/>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Helvetica Neue"/>
          <a:ea typeface="Helvetica Neue"/>
          <a:cs typeface="Helvetica Neue"/>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Helvetica Neue"/>
          <a:ea typeface="Helvetica Neue"/>
          <a:cs typeface="Helvetica Neu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osh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pPr marL="0" lvl="0" indent="0" eaLnBrk="1" fontAlgn="auto" hangingPunct="1">
              <a:lnSpc>
                <a:spcPct val="80000"/>
              </a:lnSpc>
              <a:spcBef>
                <a:spcPts val="400"/>
              </a:spcBef>
              <a:spcAft>
                <a:spcPts val="0"/>
              </a:spcAft>
              <a:buClr>
                <a:srgbClr val="2DA2BF"/>
              </a:buClr>
              <a:buSzPct val="68000"/>
              <a:buNone/>
              <a:defRPr/>
            </a:pPr>
            <a:r>
              <a:rPr lang="en-US" altLang="en-US" sz="2000" kern="1200" dirty="0">
                <a:solidFill>
                  <a:srgbClr val="000000"/>
                </a:solidFill>
                <a:latin typeface="Calibri Light" panose="020F0302020204030204"/>
                <a:ea typeface="MS PGothic" pitchFamily="34" charset="-128"/>
              </a:rPr>
              <a:t>This information is intended to assist employers, workers, and others as they strive to improve workplace health and safety. While we attempt to thoroughly address specific topics, it is not possible to include discussion of everything necessary to ensure a healthy and safe working environment in a presentation of this nature. Thus, this information must be understood as a tool for addressing workplace hazards, rather than an exhaustive statement of an employer’s legal obligations, which are defined by statute, regulations, and standards. Likewise, to the extent that this information references practices or procedures that may enhance health or safety, but which are not required by a statute, regulation, or standard, it cannot, and does not, create additional legal obligations. Finally, over time, OSHA may modify rules and interpretations in light of new technology, information, or circumstances; to keep apprised of such developments, or to review information on a wide range of occupational safety and health topics, you can visit OSHA’s website at </a:t>
            </a:r>
            <a:r>
              <a:rPr lang="en-US" altLang="en-US" sz="2000" kern="1200" dirty="0">
                <a:solidFill>
                  <a:srgbClr val="000000"/>
                </a:solidFill>
                <a:latin typeface="Calibri Light" panose="020F0302020204030204"/>
                <a:ea typeface="MS PGothic" pitchFamily="34" charset="-128"/>
                <a:hlinkClick r:id="rId2"/>
              </a:rPr>
              <a:t>www.osha.gov</a:t>
            </a:r>
            <a:r>
              <a:rPr lang="en-US" altLang="en-US" sz="2000" kern="1200" dirty="0">
                <a:solidFill>
                  <a:srgbClr val="000000"/>
                </a:solidFill>
                <a:latin typeface="Calibri Light" panose="020F0302020204030204"/>
                <a:ea typeface="MS PGothic" pitchFamily="34" charset="-128"/>
              </a:rPr>
              <a:t>.</a:t>
            </a:r>
            <a:r>
              <a:rPr lang="en-US" altLang="en-US" sz="2000" kern="1200" dirty="0">
                <a:solidFill>
                  <a:srgbClr val="2DA2BF"/>
                </a:solidFill>
                <a:latin typeface="Calibri Light" panose="020F0302020204030204"/>
                <a:ea typeface="MS PGothic" pitchFamily="34" charset="-128"/>
              </a:rPr>
              <a:t> </a:t>
            </a:r>
          </a:p>
          <a:p>
            <a:pPr marL="0" indent="0">
              <a:buNone/>
            </a:pPr>
            <a:endParaRPr lang="en-US" dirty="0"/>
          </a:p>
        </p:txBody>
      </p:sp>
    </p:spTree>
    <p:extLst>
      <p:ext uri="{BB962C8B-B14F-4D97-AF65-F5344CB8AC3E}">
        <p14:creationId xmlns:p14="http://schemas.microsoft.com/office/powerpoint/2010/main" val="3865249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a:t>Provisions of the </a:t>
            </a:r>
            <a:r>
              <a:rPr lang="en-US" sz="3600" dirty="0" smtClean="0"/>
              <a:t>OSHA</a:t>
            </a:r>
            <a:br>
              <a:rPr lang="en-US" sz="3600" dirty="0" smtClean="0"/>
            </a:br>
            <a:r>
              <a:rPr lang="en-US" sz="3600" dirty="0" smtClean="0"/>
              <a:t>Formalin Standard</a:t>
            </a:r>
            <a:endParaRPr lang="en-US" sz="3600" dirty="0"/>
          </a:p>
        </p:txBody>
      </p:sp>
      <p:sp>
        <p:nvSpPr>
          <p:cNvPr id="4" name="TextBox 2"/>
          <p:cNvSpPr txBox="1">
            <a:spLocks noChangeArrowheads="1"/>
          </p:cNvSpPr>
          <p:nvPr/>
        </p:nvSpPr>
        <p:spPr bwMode="auto">
          <a:xfrm>
            <a:off x="457200" y="2149019"/>
            <a:ext cx="82296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400" dirty="0"/>
              <a:t>Identify all workers who may be </a:t>
            </a:r>
            <a:r>
              <a:rPr lang="en-US" sz="2400" dirty="0" smtClean="0"/>
              <a:t>exposed</a:t>
            </a:r>
          </a:p>
          <a:p>
            <a:pPr eaLnBrk="1" hangingPunct="1">
              <a:spcAft>
                <a:spcPts val="1800"/>
              </a:spcAft>
              <a:buClr>
                <a:srgbClr val="0070C0"/>
              </a:buClr>
              <a:buSzPct val="110000"/>
              <a:buFont typeface="Wingdings" panose="05000000000000000000" pitchFamily="2" charset="2"/>
              <a:buChar char="§"/>
            </a:pPr>
            <a:r>
              <a:rPr lang="en-US" sz="2400" dirty="0" smtClean="0"/>
              <a:t>Reassign </a:t>
            </a:r>
            <a:r>
              <a:rPr lang="en-US" sz="2400" dirty="0"/>
              <a:t>workers who suffer significant adverse effects from </a:t>
            </a:r>
            <a:r>
              <a:rPr lang="en-US" sz="2400" dirty="0" smtClean="0"/>
              <a:t>exposure</a:t>
            </a:r>
          </a:p>
          <a:p>
            <a:pPr eaLnBrk="1" hangingPunct="1">
              <a:spcAft>
                <a:spcPts val="1800"/>
              </a:spcAft>
              <a:buClr>
                <a:srgbClr val="0070C0"/>
              </a:buClr>
              <a:buSzPct val="110000"/>
              <a:buFont typeface="Wingdings" panose="05000000000000000000" pitchFamily="2" charset="2"/>
              <a:buChar char="§"/>
            </a:pPr>
            <a:r>
              <a:rPr lang="en-US" sz="2400" dirty="0"/>
              <a:t>Implement feasible engineering and work practice </a:t>
            </a:r>
            <a:r>
              <a:rPr lang="en-US" sz="2400" dirty="0" smtClean="0"/>
              <a:t>controls</a:t>
            </a:r>
          </a:p>
          <a:p>
            <a:pPr eaLnBrk="1" hangingPunct="1">
              <a:spcAft>
                <a:spcPts val="1800"/>
              </a:spcAft>
              <a:buClr>
                <a:srgbClr val="0070C0"/>
              </a:buClr>
              <a:buSzPct val="110000"/>
              <a:buFont typeface="Wingdings" panose="05000000000000000000" pitchFamily="2" charset="2"/>
              <a:buChar char="§"/>
            </a:pPr>
            <a:r>
              <a:rPr lang="en-US" sz="2400" dirty="0"/>
              <a:t>Label all mixtures or solutions composed of greater than 0.1 </a:t>
            </a:r>
            <a:r>
              <a:rPr lang="en-US" sz="2400" dirty="0" smtClean="0"/>
              <a:t>percent</a:t>
            </a:r>
          </a:p>
          <a:p>
            <a:pPr eaLnBrk="1" hangingPunct="1">
              <a:spcAft>
                <a:spcPts val="1800"/>
              </a:spcAft>
              <a:buClr>
                <a:srgbClr val="0070C0"/>
              </a:buClr>
              <a:buSzPct val="110000"/>
              <a:buFont typeface="Wingdings" panose="05000000000000000000" pitchFamily="2" charset="2"/>
              <a:buChar char="§"/>
            </a:pPr>
            <a:r>
              <a:rPr lang="en-US" sz="2400" dirty="0"/>
              <a:t>Train all workers exposed to formaldehyde</a:t>
            </a:r>
            <a:endParaRPr lang="en-US" altLang="en-US" sz="2400" b="1" dirty="0">
              <a:latin typeface="Calibri" panose="020F0502020204030204" pitchFamily="34" charset="0"/>
            </a:endParaRPr>
          </a:p>
          <a:p>
            <a:pPr marL="0" indent="0" eaLnBrk="1" hangingPunct="1">
              <a:spcAft>
                <a:spcPts val="1800"/>
              </a:spcAft>
              <a:buClr>
                <a:srgbClr val="0070C0"/>
              </a:buClr>
              <a:buSzPct val="110000"/>
            </a:pPr>
            <a:r>
              <a:rPr lang="en-US" altLang="en-US" sz="2400" b="1" dirty="0" smtClean="0">
                <a:latin typeface="Calibri" panose="020F0502020204030204" pitchFamily="34" charset="0"/>
              </a:rPr>
              <a:t> </a:t>
            </a:r>
            <a:endParaRPr lang="en-US" altLang="en-US" sz="2200" dirty="0">
              <a:latin typeface="Calibri" panose="020F0502020204030204" pitchFamily="34" charset="0"/>
            </a:endParaRPr>
          </a:p>
        </p:txBody>
      </p:sp>
      <p:pic>
        <p:nvPicPr>
          <p:cNvPr id="6146" name="Picture 2" descr="Image result for pictures of formalin exposur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50429" y="0"/>
            <a:ext cx="2993571" cy="198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870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a:t>Provisions of the </a:t>
            </a:r>
            <a:r>
              <a:rPr lang="en-US" sz="3600" dirty="0" smtClean="0"/>
              <a:t>OSHA</a:t>
            </a:r>
            <a:br>
              <a:rPr lang="en-US" sz="3600" dirty="0" smtClean="0"/>
            </a:br>
            <a:r>
              <a:rPr lang="en-US" sz="3600" dirty="0" smtClean="0"/>
              <a:t>Formalin Standard</a:t>
            </a:r>
            <a:endParaRPr lang="en-US" sz="3600" dirty="0"/>
          </a:p>
        </p:txBody>
      </p:sp>
      <p:sp>
        <p:nvSpPr>
          <p:cNvPr id="4" name="TextBox 2"/>
          <p:cNvSpPr txBox="1">
            <a:spLocks noChangeArrowheads="1"/>
          </p:cNvSpPr>
          <p:nvPr/>
        </p:nvSpPr>
        <p:spPr bwMode="auto">
          <a:xfrm>
            <a:off x="0" y="2133600"/>
            <a:ext cx="84582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400" dirty="0"/>
              <a:t>Select, provide and maintain appropriate personal protective equipment (PPE</a:t>
            </a:r>
            <a:r>
              <a:rPr lang="en-US" sz="2400" dirty="0" smtClean="0"/>
              <a:t>)</a:t>
            </a:r>
          </a:p>
          <a:p>
            <a:pPr eaLnBrk="1" hangingPunct="1">
              <a:spcAft>
                <a:spcPts val="1800"/>
              </a:spcAft>
              <a:buClr>
                <a:srgbClr val="0070C0"/>
              </a:buClr>
              <a:buSzPct val="110000"/>
              <a:buFont typeface="Wingdings" panose="05000000000000000000" pitchFamily="2" charset="2"/>
              <a:buChar char="§"/>
            </a:pPr>
            <a:r>
              <a:rPr lang="en-US" sz="2400" i="1" dirty="0"/>
              <a:t>Provide showers and eyewash stations </a:t>
            </a:r>
            <a:r>
              <a:rPr lang="en-US" sz="2400" dirty="0"/>
              <a:t>if splashing is likely. </a:t>
            </a:r>
            <a:endParaRPr lang="en-US" sz="2400" dirty="0" smtClean="0"/>
          </a:p>
          <a:p>
            <a:pPr eaLnBrk="1" hangingPunct="1">
              <a:spcAft>
                <a:spcPts val="1800"/>
              </a:spcAft>
              <a:buClr>
                <a:srgbClr val="0070C0"/>
              </a:buClr>
              <a:buSzPct val="110000"/>
              <a:buFont typeface="Wingdings" panose="05000000000000000000" pitchFamily="2" charset="2"/>
              <a:buChar char="§"/>
            </a:pPr>
            <a:r>
              <a:rPr lang="en-US" sz="2400" dirty="0" smtClean="0"/>
              <a:t>Provide </a:t>
            </a:r>
            <a:r>
              <a:rPr lang="en-US" sz="2400" dirty="0"/>
              <a:t>medical surveillance for all </a:t>
            </a:r>
            <a:r>
              <a:rPr lang="en-US" sz="2400" dirty="0" smtClean="0"/>
              <a:t>exposed at </a:t>
            </a:r>
            <a:r>
              <a:rPr lang="en-US" sz="2400" dirty="0"/>
              <a:t>or above the action level or exceeding the STEL, for those who develop signs and symptoms of overexposure, and for all workers exposed to formaldehyde in emergencies.</a:t>
            </a:r>
            <a:endParaRPr lang="en-US" altLang="en-US" sz="2400" b="1" dirty="0">
              <a:latin typeface="Calibri" panose="020F0502020204030204" pitchFamily="34" charset="0"/>
            </a:endParaRPr>
          </a:p>
          <a:p>
            <a:pPr marL="0" indent="0" eaLnBrk="1" hangingPunct="1">
              <a:spcAft>
                <a:spcPts val="1800"/>
              </a:spcAft>
              <a:buClr>
                <a:srgbClr val="0070C0"/>
              </a:buClr>
              <a:buSzPct val="110000"/>
            </a:pPr>
            <a:r>
              <a:rPr lang="en-US" altLang="en-US" sz="2400" b="1" dirty="0" smtClean="0">
                <a:latin typeface="Calibri" panose="020F0502020204030204" pitchFamily="34" charset="0"/>
              </a:rPr>
              <a:t> </a:t>
            </a:r>
            <a:endParaRPr lang="en-US" altLang="en-US" sz="2200" dirty="0">
              <a:latin typeface="Calibri" panose="020F0502020204030204" pitchFamily="34" charset="0"/>
            </a:endParaRPr>
          </a:p>
        </p:txBody>
      </p:sp>
      <p:pic>
        <p:nvPicPr>
          <p:cNvPr id="3" name="Picture 2"/>
          <p:cNvPicPr>
            <a:picLocks noChangeAspect="1"/>
          </p:cNvPicPr>
          <p:nvPr/>
        </p:nvPicPr>
        <p:blipFill>
          <a:blip r:embed="rId2"/>
          <a:stretch>
            <a:fillRect/>
          </a:stretch>
        </p:blipFill>
        <p:spPr>
          <a:xfrm flipH="1">
            <a:off x="7696200" y="76200"/>
            <a:ext cx="1219200" cy="2973136"/>
          </a:xfrm>
          <a:prstGeom prst="rect">
            <a:avLst/>
          </a:prstGeom>
        </p:spPr>
      </p:pic>
    </p:spTree>
    <p:extLst>
      <p:ext uri="{BB962C8B-B14F-4D97-AF65-F5344CB8AC3E}">
        <p14:creationId xmlns:p14="http://schemas.microsoft.com/office/powerpoint/2010/main" val="3285268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smtClean="0"/>
              <a:t>Showers and Eye Wash Stations</a:t>
            </a:r>
            <a:endParaRPr lang="en-US" sz="3600" dirty="0"/>
          </a:p>
        </p:txBody>
      </p:sp>
      <p:sp>
        <p:nvSpPr>
          <p:cNvPr id="4" name="TextBox 2"/>
          <p:cNvSpPr txBox="1">
            <a:spLocks noChangeArrowheads="1"/>
          </p:cNvSpPr>
          <p:nvPr/>
        </p:nvSpPr>
        <p:spPr bwMode="auto">
          <a:xfrm>
            <a:off x="228600" y="2133600"/>
            <a:ext cx="84582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400" b="1" dirty="0"/>
              <a:t>OSHA's</a:t>
            </a:r>
            <a:r>
              <a:rPr lang="en-US" sz="2400" dirty="0"/>
              <a:t> primary </a:t>
            </a:r>
            <a:r>
              <a:rPr lang="en-US" sz="2400" b="1" dirty="0"/>
              <a:t>Eyewash standard</a:t>
            </a:r>
            <a:r>
              <a:rPr lang="en-US" sz="2400" dirty="0"/>
              <a:t>, 29 CFR 1910.151 states “where the eyes or body of any person may be exposed to injurious corrosive materials, suitable facilities for quick drenching or flushing of the eyes and body shall be provided within the work area for immediate emergency use</a:t>
            </a:r>
            <a:r>
              <a:rPr lang="en-US" sz="2400" dirty="0" smtClean="0"/>
              <a:t>.”</a:t>
            </a:r>
          </a:p>
          <a:p>
            <a:pPr marL="0" indent="0" eaLnBrk="1" hangingPunct="1">
              <a:spcAft>
                <a:spcPts val="1800"/>
              </a:spcAft>
              <a:buClr>
                <a:srgbClr val="0070C0"/>
              </a:buClr>
              <a:buSzPct val="110000"/>
            </a:pPr>
            <a:endParaRPr lang="en-US" altLang="en-US" sz="2400" b="1" dirty="0">
              <a:latin typeface="Calibri" panose="020F0502020204030204" pitchFamily="34" charset="0"/>
            </a:endParaRPr>
          </a:p>
          <a:p>
            <a:pPr marL="0" indent="0" eaLnBrk="1" hangingPunct="1">
              <a:spcAft>
                <a:spcPts val="1800"/>
              </a:spcAft>
              <a:buClr>
                <a:srgbClr val="0070C0"/>
              </a:buClr>
              <a:buSzPct val="110000"/>
            </a:pPr>
            <a:r>
              <a:rPr lang="en-US" altLang="en-US" sz="2400" b="1" dirty="0" smtClean="0">
                <a:latin typeface="Calibri" panose="020F0502020204030204" pitchFamily="34" charset="0"/>
              </a:rPr>
              <a:t> </a:t>
            </a:r>
            <a:endParaRPr lang="en-US" altLang="en-US" sz="2200" dirty="0">
              <a:latin typeface="Calibri" panose="020F0502020204030204" pitchFamily="34" charset="0"/>
            </a:endParaRPr>
          </a:p>
        </p:txBody>
      </p:sp>
      <p:pic>
        <p:nvPicPr>
          <p:cNvPr id="7172" name="Picture 4" descr="Eyewash Fend-All Polyethylene Green 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pictures of eyewash station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91000" y="4267200"/>
            <a:ext cx="1476316" cy="22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362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smtClean="0"/>
              <a:t>Showers and Eye Wash Stations</a:t>
            </a:r>
            <a:endParaRPr lang="en-US" sz="3600" dirty="0"/>
          </a:p>
        </p:txBody>
      </p:sp>
      <p:sp>
        <p:nvSpPr>
          <p:cNvPr id="4" name="TextBox 2"/>
          <p:cNvSpPr txBox="1">
            <a:spLocks noChangeArrowheads="1"/>
          </p:cNvSpPr>
          <p:nvPr/>
        </p:nvSpPr>
        <p:spPr bwMode="auto">
          <a:xfrm>
            <a:off x="152400" y="2209800"/>
            <a:ext cx="84582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400" dirty="0" smtClean="0"/>
              <a:t>Though it does </a:t>
            </a:r>
            <a:r>
              <a:rPr lang="en-US" sz="2400" i="1" dirty="0"/>
              <a:t>not </a:t>
            </a:r>
            <a:r>
              <a:rPr lang="en-US" sz="2400" i="1" dirty="0" smtClean="0"/>
              <a:t>have </a:t>
            </a:r>
            <a:r>
              <a:rPr lang="en-US" sz="2400" i="1" dirty="0"/>
              <a:t>the force of a regulation </a:t>
            </a:r>
            <a:r>
              <a:rPr lang="en-US" sz="2400" dirty="0"/>
              <a:t>under the OSH Act, the </a:t>
            </a:r>
            <a:r>
              <a:rPr lang="en-US" sz="2400" dirty="0" smtClean="0"/>
              <a:t>ANSI </a:t>
            </a:r>
            <a:r>
              <a:rPr lang="en-US" sz="2400" dirty="0"/>
              <a:t>standard addressing emergency eyewash and shower equipment (ANSI [Z]358.1-2004) </a:t>
            </a:r>
            <a:endParaRPr lang="en-US" sz="2400" dirty="0" smtClean="0"/>
          </a:p>
          <a:p>
            <a:pPr eaLnBrk="1" hangingPunct="1">
              <a:spcAft>
                <a:spcPts val="1800"/>
              </a:spcAft>
              <a:buClr>
                <a:srgbClr val="0070C0"/>
              </a:buClr>
              <a:buSzPct val="110000"/>
              <a:buFont typeface="Wingdings" panose="05000000000000000000" pitchFamily="2" charset="2"/>
              <a:buChar char="§"/>
            </a:pPr>
            <a:r>
              <a:rPr lang="en-US" sz="2400" dirty="0" smtClean="0"/>
              <a:t>ANSI's </a:t>
            </a:r>
            <a:r>
              <a:rPr lang="en-US" sz="2400" dirty="0"/>
              <a:t>definition of "hazardous material" would include caustics, as well as additional substances and compounds that have the capability of producing adverse effects on the health and safety of humans</a:t>
            </a:r>
            <a:r>
              <a:rPr lang="en-US" sz="2400" dirty="0" smtClean="0"/>
              <a:t>.</a:t>
            </a:r>
          </a:p>
          <a:p>
            <a:pPr marL="0" indent="0" eaLnBrk="1" hangingPunct="1">
              <a:spcAft>
                <a:spcPts val="1800"/>
              </a:spcAft>
              <a:buClr>
                <a:srgbClr val="0070C0"/>
              </a:buClr>
              <a:buSzPct val="110000"/>
            </a:pPr>
            <a:endParaRPr lang="en-US" altLang="en-US" sz="2400" b="1" dirty="0">
              <a:latin typeface="Calibri" panose="020F0502020204030204" pitchFamily="34" charset="0"/>
            </a:endParaRPr>
          </a:p>
          <a:p>
            <a:pPr marL="0" indent="0" eaLnBrk="1" hangingPunct="1">
              <a:spcAft>
                <a:spcPts val="1800"/>
              </a:spcAft>
              <a:buClr>
                <a:srgbClr val="0070C0"/>
              </a:buClr>
              <a:buSzPct val="110000"/>
            </a:pPr>
            <a:r>
              <a:rPr lang="en-US" altLang="en-US" sz="2400" b="1" dirty="0" smtClean="0">
                <a:latin typeface="Calibri" panose="020F0502020204030204" pitchFamily="34" charset="0"/>
              </a:rPr>
              <a:t> </a:t>
            </a:r>
            <a:endParaRPr lang="en-US" altLang="en-US" sz="2200" dirty="0">
              <a:latin typeface="Calibri" panose="020F0502020204030204" pitchFamily="34" charset="0"/>
            </a:endParaRPr>
          </a:p>
        </p:txBody>
      </p:sp>
      <p:pic>
        <p:nvPicPr>
          <p:cNvPr id="8196" name="Picture 4" descr="Image result for pictures of ANSI Standard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5105400"/>
            <a:ext cx="1752600" cy="146251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pictures of law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67200" y="5127171"/>
            <a:ext cx="1371357" cy="1515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ircle with red x pictur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14800" y="5029443"/>
            <a:ext cx="1600199" cy="16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384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smtClean="0"/>
              <a:t>Showers and </a:t>
            </a:r>
            <a:br>
              <a:rPr lang="en-US" sz="3600" dirty="0" smtClean="0"/>
            </a:br>
            <a:r>
              <a:rPr lang="en-US" sz="3600" dirty="0" smtClean="0"/>
              <a:t>Eye Wash Stations</a:t>
            </a:r>
            <a:endParaRPr lang="en-US" sz="3600" dirty="0"/>
          </a:p>
        </p:txBody>
      </p:sp>
      <p:sp>
        <p:nvSpPr>
          <p:cNvPr id="4" name="TextBox 2"/>
          <p:cNvSpPr txBox="1">
            <a:spLocks noChangeArrowheads="1"/>
          </p:cNvSpPr>
          <p:nvPr/>
        </p:nvSpPr>
        <p:spPr bwMode="auto">
          <a:xfrm>
            <a:off x="152400" y="2319784"/>
            <a:ext cx="8458200"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400" dirty="0" smtClean="0"/>
              <a:t>ANSI's </a:t>
            </a:r>
            <a:r>
              <a:rPr lang="en-US" sz="2400" dirty="0"/>
              <a:t>standard also provides detail with respect to the </a:t>
            </a:r>
            <a:r>
              <a:rPr lang="en-US" sz="2400" i="1" dirty="0"/>
              <a:t>location, installation, nature, and maintenance of eyewash and shower equipment.</a:t>
            </a:r>
            <a:r>
              <a:rPr lang="en-US" sz="2400" dirty="0"/>
              <a:t> You also may wish to consult additional recognized references such as W. Morton Grant's </a:t>
            </a:r>
            <a:r>
              <a:rPr lang="en-US" sz="2400" i="1" dirty="0"/>
              <a:t>Toxicology of the Eye</a:t>
            </a:r>
            <a:r>
              <a:rPr lang="en-US" sz="2400" dirty="0"/>
              <a:t> (Charles C Thomas Pub. Ltd., 4th edition, August 1993) when considering potential chemical exposures to the eye and the appropriateness of installing eyewash facilities to protect employees against hazards associated with particular chemicals and substances.</a:t>
            </a:r>
            <a:endParaRPr lang="en-US" sz="2400" dirty="0" smtClean="0"/>
          </a:p>
          <a:p>
            <a:pPr marL="0" indent="0" eaLnBrk="1" hangingPunct="1">
              <a:spcAft>
                <a:spcPts val="1800"/>
              </a:spcAft>
              <a:buClr>
                <a:srgbClr val="0070C0"/>
              </a:buClr>
              <a:buSzPct val="110000"/>
            </a:pPr>
            <a:r>
              <a:rPr lang="en-US" altLang="en-US" sz="2400" b="1" dirty="0" smtClean="0">
                <a:latin typeface="Calibri" panose="020F0502020204030204" pitchFamily="34" charset="0"/>
              </a:rPr>
              <a:t> </a:t>
            </a:r>
            <a:endParaRPr lang="en-US" altLang="en-US" sz="2200" dirty="0">
              <a:latin typeface="Calibri" panose="020F0502020204030204" pitchFamily="34" charset="0"/>
            </a:endParaRPr>
          </a:p>
        </p:txBody>
      </p:sp>
      <p:pic>
        <p:nvPicPr>
          <p:cNvPr id="9218" name="Picture 2" descr="Image result for pictures of scientis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15000" y="0"/>
            <a:ext cx="3048000" cy="203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817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smtClean="0"/>
              <a:t>Showers and Eye Wash Stations</a:t>
            </a:r>
            <a:endParaRPr lang="en-US" sz="3600" dirty="0"/>
          </a:p>
        </p:txBody>
      </p:sp>
      <p:sp>
        <p:nvSpPr>
          <p:cNvPr id="4" name="TextBox 2"/>
          <p:cNvSpPr txBox="1">
            <a:spLocks noChangeArrowheads="1"/>
          </p:cNvSpPr>
          <p:nvPr/>
        </p:nvSpPr>
        <p:spPr bwMode="auto">
          <a:xfrm>
            <a:off x="152400" y="2286000"/>
            <a:ext cx="84582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400" dirty="0" smtClean="0"/>
              <a:t>The </a:t>
            </a:r>
            <a:r>
              <a:rPr lang="en-US" sz="2400" dirty="0"/>
              <a:t>employer must determine if employees can or will be exposed </a:t>
            </a:r>
            <a:endParaRPr lang="en-US" sz="2400" dirty="0" smtClean="0"/>
          </a:p>
          <a:p>
            <a:pPr eaLnBrk="1" hangingPunct="1">
              <a:spcAft>
                <a:spcPts val="1800"/>
              </a:spcAft>
              <a:buClr>
                <a:srgbClr val="0070C0"/>
              </a:buClr>
              <a:buSzPct val="110000"/>
              <a:buFont typeface="Wingdings" panose="05000000000000000000" pitchFamily="2" charset="2"/>
              <a:buChar char="§"/>
            </a:pPr>
            <a:r>
              <a:rPr lang="en-US" sz="2400" dirty="0" smtClean="0"/>
              <a:t>If </a:t>
            </a:r>
            <a:r>
              <a:rPr lang="en-US" sz="2400" dirty="0"/>
              <a:t>hazardous materials are present at a worksite in such a way that exposure could not occur (for example, in sealed containers that will not be opened, or caustic materials in building piping), then an eyewash or emergency shower would not be necessary. </a:t>
            </a:r>
            <a:endParaRPr lang="en-US" altLang="en-US" sz="2200" dirty="0">
              <a:latin typeface="Calibri" panose="020F0502020204030204" pitchFamily="34" charset="0"/>
            </a:endParaRPr>
          </a:p>
        </p:txBody>
      </p:sp>
      <p:pic>
        <p:nvPicPr>
          <p:cNvPr id="10242" name="Picture 2" descr="Image result for pictures of exposure to eye hazard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33600" y="5194489"/>
            <a:ext cx="1905000" cy="142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83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smtClean="0"/>
              <a:t>Showers and Eye Wash Stations</a:t>
            </a:r>
            <a:endParaRPr lang="en-US" sz="3600" dirty="0"/>
          </a:p>
        </p:txBody>
      </p:sp>
      <p:sp>
        <p:nvSpPr>
          <p:cNvPr id="4" name="TextBox 2"/>
          <p:cNvSpPr txBox="1">
            <a:spLocks noChangeArrowheads="1"/>
          </p:cNvSpPr>
          <p:nvPr/>
        </p:nvSpPr>
        <p:spPr bwMode="auto">
          <a:xfrm>
            <a:off x="304800" y="2286000"/>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400" dirty="0" smtClean="0"/>
              <a:t>However</a:t>
            </a:r>
            <a:r>
              <a:rPr lang="en-US" sz="2400" dirty="0"/>
              <a:t>, if the building piping containing caustic materials has, at certain locations, a spigot or tap from which the contents are to be sampled or withdrawn and employees are expected to perform such tasks, then, certainly, an eyewash and/or emergency shower would be needed where this task is to occur.</a:t>
            </a:r>
            <a:endParaRPr lang="en-US" altLang="en-US" sz="2200" dirty="0">
              <a:latin typeface="Calibri" panose="020F0502020204030204" pitchFamily="34" charset="0"/>
            </a:endParaRPr>
          </a:p>
        </p:txBody>
      </p:sp>
      <p:pic>
        <p:nvPicPr>
          <p:cNvPr id="11266" name="Picture 2" descr="Image result for pictures of sampling ta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7" y="4626981"/>
            <a:ext cx="220027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pictures of chemical spill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39465" y="4637866"/>
            <a:ext cx="3015274" cy="182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78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smtClean="0"/>
              <a:t>ANSI Emergency Showers </a:t>
            </a:r>
            <a:endParaRPr lang="en-US" sz="3600" dirty="0"/>
          </a:p>
        </p:txBody>
      </p:sp>
      <p:sp>
        <p:nvSpPr>
          <p:cNvPr id="4" name="TextBox 2"/>
          <p:cNvSpPr txBox="1">
            <a:spLocks noChangeArrowheads="1"/>
          </p:cNvSpPr>
          <p:nvPr/>
        </p:nvSpPr>
        <p:spPr bwMode="auto">
          <a:xfrm>
            <a:off x="152400" y="2438400"/>
            <a:ext cx="533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400" dirty="0" smtClean="0"/>
              <a:t>Safety Showers- </a:t>
            </a:r>
            <a:r>
              <a:rPr lang="en-US" sz="2400" dirty="0"/>
              <a:t>20 gallons per minute (gpm) at 30 </a:t>
            </a:r>
            <a:r>
              <a:rPr lang="en-US" sz="2400" dirty="0" smtClean="0"/>
              <a:t>psi, 20-inch </a:t>
            </a:r>
            <a:r>
              <a:rPr lang="en-US" sz="2400" dirty="0"/>
              <a:t>diameter spray </a:t>
            </a:r>
            <a:r>
              <a:rPr lang="en-US" sz="2400" dirty="0" smtClean="0"/>
              <a:t>60 </a:t>
            </a:r>
            <a:r>
              <a:rPr lang="en-US" sz="2400" dirty="0"/>
              <a:t>inches above the </a:t>
            </a:r>
            <a:r>
              <a:rPr lang="en-US" sz="2400" dirty="0" smtClean="0"/>
              <a:t>surface, </a:t>
            </a:r>
            <a:r>
              <a:rPr lang="en-US" sz="2400" dirty="0"/>
              <a:t>center of the </a:t>
            </a:r>
            <a:r>
              <a:rPr lang="en-US" sz="2400" dirty="0" smtClean="0"/>
              <a:t>spray head </a:t>
            </a:r>
            <a:r>
              <a:rPr lang="en-US" sz="2400" dirty="0"/>
              <a:t>pattern should be at least 16 inches from any wall, door, or obstruction. It is recommended that the shower head be mounted between 82 and 96 inches off the floor, with the valve no higher than 69 </a:t>
            </a:r>
            <a:r>
              <a:rPr lang="en-US" sz="2400" dirty="0" smtClean="0"/>
              <a:t>inches.</a:t>
            </a:r>
            <a:endParaRPr lang="en-US" altLang="en-US" sz="2200" dirty="0">
              <a:latin typeface="Calibri" panose="020F0502020204030204" pitchFamily="34" charset="0"/>
            </a:endParaRPr>
          </a:p>
        </p:txBody>
      </p:sp>
      <p:pic>
        <p:nvPicPr>
          <p:cNvPr id="12290" name="Picture 2" descr="Image result for diagrams for emergency shower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1064305"/>
            <a:ext cx="2892425" cy="493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430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smtClean="0"/>
              <a:t>ANSI Emergency Eye Wash Station</a:t>
            </a:r>
            <a:endParaRPr lang="en-US" sz="3600" dirty="0"/>
          </a:p>
        </p:txBody>
      </p:sp>
      <p:sp>
        <p:nvSpPr>
          <p:cNvPr id="4" name="TextBox 2"/>
          <p:cNvSpPr txBox="1">
            <a:spLocks noChangeArrowheads="1"/>
          </p:cNvSpPr>
          <p:nvPr/>
        </p:nvSpPr>
        <p:spPr bwMode="auto">
          <a:xfrm>
            <a:off x="152400" y="2209800"/>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400" dirty="0" smtClean="0"/>
              <a:t>Eye Wash- </a:t>
            </a:r>
            <a:r>
              <a:rPr lang="en-US" sz="2400" dirty="0"/>
              <a:t>flow of 0.4 gpm also at 30 psi. The nozzles should be at least </a:t>
            </a:r>
            <a:r>
              <a:rPr lang="en-US" sz="2400" dirty="0" smtClean="0"/>
              <a:t>6” </a:t>
            </a:r>
            <a:r>
              <a:rPr lang="en-US" sz="2400" dirty="0"/>
              <a:t>from any obstruction and mounted between 33 and 45 inches above the floor. An eyewash gauge should be used to verify and test the </a:t>
            </a:r>
            <a:r>
              <a:rPr lang="en-US" sz="2400" dirty="0" smtClean="0"/>
              <a:t>flow.</a:t>
            </a:r>
            <a:endParaRPr lang="en-US" altLang="en-US" sz="2200" dirty="0">
              <a:latin typeface="Calibri" panose="020F0502020204030204" pitchFamily="34" charset="0"/>
            </a:endParaRPr>
          </a:p>
        </p:txBody>
      </p:sp>
      <p:pic>
        <p:nvPicPr>
          <p:cNvPr id="13314" name="Picture 2" descr="Image result for pictures of an eye wash gau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4236659"/>
            <a:ext cx="3429000" cy="241972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pictures of an eyewash flow gau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67200" y="3762301"/>
            <a:ext cx="41148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936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smtClean="0"/>
              <a:t>ANSI for both</a:t>
            </a:r>
            <a:endParaRPr lang="en-US" sz="3600" dirty="0"/>
          </a:p>
        </p:txBody>
      </p:sp>
      <p:sp>
        <p:nvSpPr>
          <p:cNvPr id="4" name="TextBox 2"/>
          <p:cNvSpPr txBox="1">
            <a:spLocks noChangeArrowheads="1"/>
          </p:cNvSpPr>
          <p:nvPr/>
        </p:nvSpPr>
        <p:spPr bwMode="auto">
          <a:xfrm>
            <a:off x="0" y="2133600"/>
            <a:ext cx="9144000"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400" dirty="0" smtClean="0"/>
              <a:t>Flow </a:t>
            </a:r>
            <a:r>
              <a:rPr lang="en-US" sz="2400" dirty="0"/>
              <a:t>for at least 15 minutes. </a:t>
            </a:r>
            <a:r>
              <a:rPr lang="en-US" sz="2400" dirty="0" smtClean="0"/>
              <a:t>Safety </a:t>
            </a:r>
            <a:r>
              <a:rPr lang="en-US" sz="2400" dirty="0"/>
              <a:t>shower at 20 gpm yields 300 gallons needed. </a:t>
            </a:r>
            <a:endParaRPr lang="en-US" sz="2400" dirty="0" smtClean="0"/>
          </a:p>
          <a:p>
            <a:pPr eaLnBrk="1" hangingPunct="1">
              <a:spcAft>
                <a:spcPts val="1800"/>
              </a:spcAft>
              <a:buClr>
                <a:srgbClr val="0070C0"/>
              </a:buClr>
              <a:buSzPct val="110000"/>
              <a:buFont typeface="Wingdings" panose="05000000000000000000" pitchFamily="2" charset="2"/>
              <a:buChar char="§"/>
            </a:pPr>
            <a:r>
              <a:rPr lang="en-US" sz="2400" dirty="0" smtClean="0"/>
              <a:t>Personal </a:t>
            </a:r>
            <a:r>
              <a:rPr lang="en-US" sz="2400" dirty="0"/>
              <a:t>wash devices are allowed, </a:t>
            </a:r>
            <a:r>
              <a:rPr lang="en-US" sz="2400" dirty="0" smtClean="0"/>
              <a:t>can </a:t>
            </a:r>
            <a:r>
              <a:rPr lang="en-US" sz="2400" dirty="0"/>
              <a:t>provide immediate flushing while transiting to the </a:t>
            </a:r>
            <a:r>
              <a:rPr lang="en-US" sz="2400" dirty="0" smtClean="0"/>
              <a:t>fixture.</a:t>
            </a:r>
          </a:p>
          <a:p>
            <a:pPr eaLnBrk="1" hangingPunct="1">
              <a:spcAft>
                <a:spcPts val="1800"/>
              </a:spcAft>
              <a:buClr>
                <a:srgbClr val="0070C0"/>
              </a:buClr>
              <a:buSzPct val="110000"/>
              <a:buFont typeface="Wingdings" panose="05000000000000000000" pitchFamily="2" charset="2"/>
              <a:buChar char="§"/>
            </a:pPr>
            <a:r>
              <a:rPr lang="en-US" altLang="en-US" sz="2400" dirty="0" smtClean="0">
                <a:latin typeface="Calibri" panose="020F0502020204030204" pitchFamily="34" charset="0"/>
              </a:rPr>
              <a:t>Can’t be allowed to freeze. T</a:t>
            </a:r>
            <a:r>
              <a:rPr lang="en-US" sz="2400" dirty="0" smtClean="0"/>
              <a:t>epid </a:t>
            </a:r>
            <a:r>
              <a:rPr lang="en-US" sz="2400" dirty="0"/>
              <a:t>water is now defined as having a temperature of between 60 and 100 degrees </a:t>
            </a:r>
            <a:r>
              <a:rPr lang="en-US" sz="2400" dirty="0" smtClean="0"/>
              <a:t>Fahrenheit.</a:t>
            </a:r>
          </a:p>
          <a:p>
            <a:pPr eaLnBrk="1" hangingPunct="1">
              <a:spcAft>
                <a:spcPts val="1800"/>
              </a:spcAft>
              <a:buClr>
                <a:srgbClr val="0070C0"/>
              </a:buClr>
              <a:buSzPct val="110000"/>
              <a:buFont typeface="Wingdings" panose="05000000000000000000" pitchFamily="2" charset="2"/>
              <a:buChar char="§"/>
            </a:pPr>
            <a:r>
              <a:rPr lang="en-US" sz="2400" dirty="0" smtClean="0"/>
              <a:t>Shower </a:t>
            </a:r>
            <a:r>
              <a:rPr lang="en-US" sz="2400" dirty="0"/>
              <a:t>combined with an eyewash station, both devices must provide adequate flows and be fully operable at the same time.</a:t>
            </a:r>
            <a:endParaRPr lang="en-US" altLang="en-US" sz="2200" dirty="0">
              <a:latin typeface="Calibri" panose="020F0502020204030204" pitchFamily="34" charset="0"/>
            </a:endParaRPr>
          </a:p>
        </p:txBody>
      </p:sp>
      <p:pic>
        <p:nvPicPr>
          <p:cNvPr id="14338" name="Picture 2" descr="Related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182562"/>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12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bwMode="auto">
          <a:xfrm>
            <a:off x="0" y="2284412"/>
            <a:ext cx="9144000" cy="1601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spcBef>
                <a:spcPts val="0"/>
              </a:spcBef>
              <a:spcAft>
                <a:spcPts val="0"/>
              </a:spcAft>
            </a:pPr>
            <a:r>
              <a:rPr lang="en-US" altLang="en-US" sz="5400" dirty="0" smtClean="0">
                <a:solidFill>
                  <a:srgbClr val="0070C0"/>
                </a:solidFill>
                <a:latin typeface="Calibri" panose="020F0502020204030204" pitchFamily="34" charset="0"/>
              </a:rPr>
              <a:t>OSHA Standards We Have Talked About This Year</a:t>
            </a:r>
            <a:endParaRPr lang="en-US" altLang="en-US" sz="1600" dirty="0" smtClean="0">
              <a:solidFill>
                <a:srgbClr val="0070C0"/>
              </a:solidFill>
              <a:latin typeface="Calibri" panose="020F0502020204030204" pitchFamily="34" charset="0"/>
            </a:endParaRPr>
          </a:p>
        </p:txBody>
      </p:sp>
      <p:sp>
        <p:nvSpPr>
          <p:cNvPr id="11" name="TextBox 10"/>
          <p:cNvSpPr txBox="1"/>
          <p:nvPr/>
        </p:nvSpPr>
        <p:spPr>
          <a:xfrm>
            <a:off x="762000" y="304800"/>
            <a:ext cx="4495800" cy="1846659"/>
          </a:xfrm>
          <a:prstGeom prst="rect">
            <a:avLst/>
          </a:prstGeom>
          <a:noFill/>
        </p:spPr>
        <p:txBody>
          <a:bodyPr wrap="square" rtlCol="0">
            <a:spAutoFit/>
          </a:bodyPr>
          <a:lstStyle/>
          <a:p>
            <a:pPr>
              <a:spcBef>
                <a:spcPts val="0"/>
              </a:spcBef>
              <a:defRPr/>
            </a:pPr>
            <a:r>
              <a:rPr lang="en-US" altLang="en-US" sz="2400" b="1" dirty="0" smtClean="0">
                <a:solidFill>
                  <a:schemeClr val="bg1"/>
                </a:solidFill>
                <a:latin typeface="Calibri" pitchFamily="34" charset="0"/>
              </a:rPr>
              <a:t>American Mushroom Institute</a:t>
            </a:r>
          </a:p>
          <a:p>
            <a:pPr>
              <a:spcBef>
                <a:spcPts val="0"/>
              </a:spcBef>
              <a:defRPr/>
            </a:pPr>
            <a:r>
              <a:rPr lang="en-US" altLang="en-US" sz="2400" b="1" dirty="0" smtClean="0">
                <a:solidFill>
                  <a:schemeClr val="bg1"/>
                </a:solidFill>
                <a:latin typeface="Calibri" pitchFamily="34" charset="0"/>
              </a:rPr>
              <a:t>General Meeting</a:t>
            </a:r>
          </a:p>
          <a:p>
            <a:pPr>
              <a:spcBef>
                <a:spcPts val="0"/>
              </a:spcBef>
              <a:defRPr/>
            </a:pPr>
            <a:r>
              <a:rPr lang="en-US" altLang="en-US" sz="2400" b="1" dirty="0" smtClean="0">
                <a:solidFill>
                  <a:schemeClr val="bg1"/>
                </a:solidFill>
                <a:latin typeface="Calibri" pitchFamily="34" charset="0"/>
              </a:rPr>
              <a:t>April 18, 2019</a:t>
            </a:r>
            <a:endParaRPr lang="en-US" altLang="en-US" sz="2400" b="1" dirty="0">
              <a:solidFill>
                <a:schemeClr val="bg1"/>
              </a:solidFill>
              <a:latin typeface="Calibri" pitchFamily="34" charset="0"/>
            </a:endParaRPr>
          </a:p>
          <a:p>
            <a:pPr>
              <a:spcBef>
                <a:spcPts val="0"/>
              </a:spcBef>
              <a:defRPr/>
            </a:pPr>
            <a:r>
              <a:rPr lang="en-US" altLang="en-US" sz="2400" b="1" dirty="0" smtClean="0">
                <a:solidFill>
                  <a:schemeClr val="bg1"/>
                </a:solidFill>
                <a:latin typeface="Calibri" pitchFamily="34" charset="0"/>
              </a:rPr>
              <a:t>Hartefeld National, Avondale, PA</a:t>
            </a:r>
            <a:endParaRPr lang="en-US" altLang="en-US" sz="2400" b="1" dirty="0">
              <a:solidFill>
                <a:schemeClr val="bg1"/>
              </a:solidFill>
              <a:latin typeface="Calibri" pitchFamily="34" charset="0"/>
            </a:endParaRPr>
          </a:p>
          <a:p>
            <a:endParaRPr lang="en-US" dirty="0"/>
          </a:p>
        </p:txBody>
      </p:sp>
      <p:sp>
        <p:nvSpPr>
          <p:cNvPr id="2" name="Subtitle 1"/>
          <p:cNvSpPr>
            <a:spLocks noGrp="1"/>
          </p:cNvSpPr>
          <p:nvPr>
            <p:ph type="subTitle" idx="1"/>
          </p:nvPr>
        </p:nvSpPr>
        <p:spPr>
          <a:xfrm>
            <a:off x="2435225" y="9372600"/>
            <a:ext cx="4754880" cy="1362021"/>
          </a:xfrm>
        </p:spPr>
        <p:txBody>
          <a:bodyPr/>
          <a:lstStyle/>
          <a:p>
            <a:endParaRPr lang="en-US" dirty="0"/>
          </a:p>
        </p:txBody>
      </p:sp>
      <p:pic>
        <p:nvPicPr>
          <p:cNvPr id="3" name="Picture 2"/>
          <p:cNvPicPr>
            <a:picLocks noChangeAspect="1"/>
          </p:cNvPicPr>
          <p:nvPr/>
        </p:nvPicPr>
        <p:blipFill>
          <a:blip r:embed="rId2"/>
          <a:stretch>
            <a:fillRect/>
          </a:stretch>
        </p:blipFill>
        <p:spPr>
          <a:xfrm>
            <a:off x="5486400" y="117231"/>
            <a:ext cx="3562350" cy="1524000"/>
          </a:xfrm>
          <a:prstGeom prst="rect">
            <a:avLst/>
          </a:prstGeom>
        </p:spPr>
      </p:pic>
      <p:pic>
        <p:nvPicPr>
          <p:cNvPr id="4" name="Picture 3"/>
          <p:cNvPicPr>
            <a:picLocks noChangeAspect="1"/>
          </p:cNvPicPr>
          <p:nvPr/>
        </p:nvPicPr>
        <p:blipFill>
          <a:blip r:embed="rId3"/>
          <a:stretch>
            <a:fillRect/>
          </a:stretch>
        </p:blipFill>
        <p:spPr>
          <a:xfrm>
            <a:off x="806302" y="3906715"/>
            <a:ext cx="4146697" cy="2574407"/>
          </a:xfrm>
          <a:prstGeom prst="rect">
            <a:avLst/>
          </a:prstGeom>
        </p:spPr>
      </p:pic>
    </p:spTree>
    <p:extLst>
      <p:ext uri="{BB962C8B-B14F-4D97-AF65-F5344CB8AC3E}">
        <p14:creationId xmlns:p14="http://schemas.microsoft.com/office/powerpoint/2010/main" val="1966412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smtClean="0"/>
              <a:t>ANSI for both</a:t>
            </a:r>
            <a:endParaRPr lang="en-US" sz="3600" dirty="0"/>
          </a:p>
        </p:txBody>
      </p:sp>
      <p:sp>
        <p:nvSpPr>
          <p:cNvPr id="4" name="TextBox 2"/>
          <p:cNvSpPr txBox="1">
            <a:spLocks noChangeArrowheads="1"/>
          </p:cNvSpPr>
          <p:nvPr/>
        </p:nvSpPr>
        <p:spPr bwMode="auto">
          <a:xfrm>
            <a:off x="0" y="2133600"/>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400" dirty="0" smtClean="0"/>
              <a:t>Travel </a:t>
            </a:r>
            <a:r>
              <a:rPr lang="en-US" sz="2400" dirty="0"/>
              <a:t>to the unit should be under 10 seconds for all hazardous areas that need this equipment. This equals about 55 feet. </a:t>
            </a:r>
            <a:endParaRPr lang="en-US" sz="2400" dirty="0" smtClean="0"/>
          </a:p>
          <a:p>
            <a:pPr eaLnBrk="1" hangingPunct="1">
              <a:spcAft>
                <a:spcPts val="1800"/>
              </a:spcAft>
              <a:buClr>
                <a:srgbClr val="0070C0"/>
              </a:buClr>
              <a:buSzPct val="110000"/>
              <a:buFont typeface="Wingdings" panose="05000000000000000000" pitchFamily="2" charset="2"/>
              <a:buChar char="§"/>
            </a:pPr>
            <a:r>
              <a:rPr lang="en-US" sz="2400" dirty="0" smtClean="0"/>
              <a:t>Same level </a:t>
            </a:r>
            <a:r>
              <a:rPr lang="en-US" sz="2400" dirty="0"/>
              <a:t>as the hazard and have a clear path for travel. </a:t>
            </a:r>
            <a:endParaRPr lang="en-US" sz="2400" dirty="0" smtClean="0"/>
          </a:p>
          <a:p>
            <a:pPr eaLnBrk="1" hangingPunct="1">
              <a:spcAft>
                <a:spcPts val="1800"/>
              </a:spcAft>
              <a:buClr>
                <a:srgbClr val="0070C0"/>
              </a:buClr>
              <a:buSzPct val="110000"/>
              <a:buFont typeface="Wingdings" panose="05000000000000000000" pitchFamily="2" charset="2"/>
              <a:buChar char="§"/>
            </a:pPr>
            <a:r>
              <a:rPr lang="en-US" sz="2400" dirty="0" smtClean="0"/>
              <a:t>Recommends </a:t>
            </a:r>
            <a:r>
              <a:rPr lang="en-US" sz="2400" dirty="0"/>
              <a:t>painting or marking the floor area underneath the shower to help keep it clear. </a:t>
            </a:r>
            <a:endParaRPr lang="en-US" sz="2400" dirty="0" smtClean="0"/>
          </a:p>
          <a:p>
            <a:pPr eaLnBrk="1" hangingPunct="1">
              <a:spcAft>
                <a:spcPts val="1800"/>
              </a:spcAft>
              <a:buClr>
                <a:srgbClr val="0070C0"/>
              </a:buClr>
              <a:buSzPct val="110000"/>
              <a:buFont typeface="Wingdings" panose="05000000000000000000" pitchFamily="2" charset="2"/>
              <a:buChar char="§"/>
            </a:pPr>
            <a:r>
              <a:rPr lang="en-US" sz="2400" dirty="0" smtClean="0"/>
              <a:t>Z358.1 </a:t>
            </a:r>
            <a:r>
              <a:rPr lang="en-US" sz="2400" dirty="0"/>
              <a:t>also recommends equipment be installed in a brightly lit area and marked with a highly visible safety </a:t>
            </a:r>
            <a:r>
              <a:rPr lang="en-US" sz="2400" dirty="0" smtClean="0"/>
              <a:t>sign. </a:t>
            </a:r>
          </a:p>
          <a:p>
            <a:pPr eaLnBrk="1" hangingPunct="1">
              <a:spcAft>
                <a:spcPts val="1800"/>
              </a:spcAft>
              <a:buClr>
                <a:srgbClr val="0070C0"/>
              </a:buClr>
              <a:buSzPct val="110000"/>
              <a:buFont typeface="Wingdings" panose="05000000000000000000" pitchFamily="2" charset="2"/>
              <a:buChar char="§"/>
            </a:pPr>
            <a:r>
              <a:rPr lang="en-US" sz="2400" dirty="0" smtClean="0"/>
              <a:t>Recommends weekly flushing for sediment</a:t>
            </a:r>
          </a:p>
        </p:txBody>
      </p:sp>
      <p:pic>
        <p:nvPicPr>
          <p:cNvPr id="15362" name="Picture 2" descr="Image result for pictures how far an eyewash can be from a work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00800" y="0"/>
            <a:ext cx="2743200" cy="205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849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0" y="2819400"/>
            <a:ext cx="2828925" cy="2828925"/>
          </a:xfrm>
          <a:prstGeom prst="rect">
            <a:avLst/>
          </a:prstGeom>
        </p:spPr>
      </p:pic>
      <p:pic>
        <p:nvPicPr>
          <p:cNvPr id="3" name="Picture 2"/>
          <p:cNvPicPr>
            <a:picLocks noChangeAspect="1"/>
          </p:cNvPicPr>
          <p:nvPr/>
        </p:nvPicPr>
        <p:blipFill>
          <a:blip r:embed="rId3"/>
          <a:stretch>
            <a:fillRect/>
          </a:stretch>
        </p:blipFill>
        <p:spPr>
          <a:xfrm>
            <a:off x="838200" y="228600"/>
            <a:ext cx="3810000" cy="1484824"/>
          </a:xfrm>
          <a:prstGeom prst="rect">
            <a:avLst/>
          </a:prstGeom>
        </p:spPr>
      </p:pic>
      <p:pic>
        <p:nvPicPr>
          <p:cNvPr id="5" name="Picture 4"/>
          <p:cNvPicPr>
            <a:picLocks noChangeAspect="1"/>
          </p:cNvPicPr>
          <p:nvPr/>
        </p:nvPicPr>
        <p:blipFill>
          <a:blip r:embed="rId4"/>
          <a:stretch>
            <a:fillRect/>
          </a:stretch>
        </p:blipFill>
        <p:spPr>
          <a:xfrm>
            <a:off x="858715" y="4648200"/>
            <a:ext cx="2705100" cy="1685925"/>
          </a:xfrm>
          <a:prstGeom prst="rect">
            <a:avLst/>
          </a:prstGeom>
        </p:spPr>
      </p:pic>
    </p:spTree>
    <p:extLst>
      <p:ext uri="{BB962C8B-B14F-4D97-AF65-F5344CB8AC3E}">
        <p14:creationId xmlns:p14="http://schemas.microsoft.com/office/powerpoint/2010/main" val="3436547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smtClean="0"/>
              <a:t>WPS Compliance</a:t>
            </a:r>
            <a:endParaRPr lang="en-US" sz="3600" dirty="0"/>
          </a:p>
        </p:txBody>
      </p:sp>
      <p:sp>
        <p:nvSpPr>
          <p:cNvPr id="4" name="TextBox 2"/>
          <p:cNvSpPr txBox="1">
            <a:spLocks noChangeArrowheads="1"/>
          </p:cNvSpPr>
          <p:nvPr/>
        </p:nvSpPr>
        <p:spPr bwMode="auto">
          <a:xfrm>
            <a:off x="571500" y="2286000"/>
            <a:ext cx="7620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Aft>
                <a:spcPts val="1800"/>
              </a:spcAft>
              <a:buClr>
                <a:srgbClr val="0070C0"/>
              </a:buClr>
              <a:buSzPct val="110000"/>
            </a:pPr>
            <a:r>
              <a:rPr lang="en-US" sz="2400" dirty="0"/>
              <a:t>DECONTAMINATION SUPPLIES FOR WORKERS &amp; HANDLERS To prevent, or mitigate pesticide exposures, the agricultural employer is required to provide supplies to each worker or handler (including early-entry workers) for routine washing to remove pesticide residues, emergency decontamination, and immediate eye flushing in certain situations. What supplies must be provided, when, where, and for how long are covered in Chapter 3 for workers and Chapter 4 for handlers. </a:t>
            </a:r>
            <a:endParaRPr lang="en-US" altLang="en-US" sz="2200" dirty="0">
              <a:latin typeface="Calibri" panose="020F0502020204030204" pitchFamily="34" charset="0"/>
            </a:endParaRPr>
          </a:p>
        </p:txBody>
      </p:sp>
      <p:pic>
        <p:nvPicPr>
          <p:cNvPr id="17412" name="Picture 4" descr="Image result for EPA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9575" y="126912"/>
            <a:ext cx="2816225" cy="156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7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smtClean="0"/>
              <a:t>WPS Compliance</a:t>
            </a:r>
            <a:endParaRPr lang="en-US" sz="3600" dirty="0"/>
          </a:p>
        </p:txBody>
      </p:sp>
      <p:sp>
        <p:nvSpPr>
          <p:cNvPr id="4" name="TextBox 2"/>
          <p:cNvSpPr txBox="1">
            <a:spLocks noChangeArrowheads="1"/>
          </p:cNvSpPr>
          <p:nvPr/>
        </p:nvSpPr>
        <p:spPr bwMode="auto">
          <a:xfrm>
            <a:off x="571500" y="2057400"/>
            <a:ext cx="7620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Aft>
                <a:spcPts val="1800"/>
              </a:spcAft>
              <a:buClr>
                <a:srgbClr val="0070C0"/>
              </a:buClr>
              <a:buSzPct val="110000"/>
            </a:pPr>
            <a:r>
              <a:rPr lang="en-US" sz="2400" dirty="0"/>
              <a:t>Emergency eye flushing station: emergency eye flushing supplies must be provided at any site where handlers are mixing or loading a pesticide that requires protective eyewear or are mixing or loading any pesticide using a closed system operating under pressure. The supplies that must be available are</a:t>
            </a:r>
            <a:r>
              <a:rPr lang="en-US" sz="2400" dirty="0" smtClean="0"/>
              <a:t>: </a:t>
            </a:r>
            <a:r>
              <a:rPr lang="en-US" sz="2400" dirty="0"/>
              <a:t>A system capable of delivering gently running water at a rate of at least 0.4 gallons per minute for at least 15 minutes, or </a:t>
            </a:r>
            <a:r>
              <a:rPr lang="en-US" sz="2400" dirty="0" smtClean="0"/>
              <a:t>At </a:t>
            </a:r>
            <a:r>
              <a:rPr lang="en-US" sz="2400" dirty="0"/>
              <a:t>least 6 gallons of water in containers suitable for providing gently running water for eye flushing for 15 minutes. The container(s) must be able to dispense a gentle steady flow of water. </a:t>
            </a:r>
            <a:endParaRPr lang="en-US" altLang="en-US" sz="2200" dirty="0">
              <a:latin typeface="Calibri" panose="020F0502020204030204" pitchFamily="34" charset="0"/>
            </a:endParaRPr>
          </a:p>
        </p:txBody>
      </p:sp>
      <p:pic>
        <p:nvPicPr>
          <p:cNvPr id="17412" name="Picture 4" descr="Image result for EPA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9575" y="126912"/>
            <a:ext cx="2816225" cy="156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728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smtClean="0"/>
              <a:t>WPS Compliance</a:t>
            </a:r>
            <a:endParaRPr lang="en-US" sz="3600" dirty="0"/>
          </a:p>
        </p:txBody>
      </p:sp>
      <p:sp>
        <p:nvSpPr>
          <p:cNvPr id="4" name="TextBox 2"/>
          <p:cNvSpPr txBox="1">
            <a:spLocks noChangeArrowheads="1"/>
          </p:cNvSpPr>
          <p:nvPr/>
        </p:nvSpPr>
        <p:spPr bwMode="auto">
          <a:xfrm>
            <a:off x="571500" y="2286000"/>
            <a:ext cx="7620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Aft>
                <a:spcPts val="1800"/>
              </a:spcAft>
              <a:buClr>
                <a:srgbClr val="0070C0"/>
              </a:buClr>
              <a:buSzPct val="110000"/>
            </a:pPr>
            <a:r>
              <a:rPr lang="en-US" sz="2400" dirty="0" smtClean="0"/>
              <a:t> </a:t>
            </a:r>
            <a:r>
              <a:rPr lang="en-US" sz="2400" dirty="0"/>
              <a:t>Additionally, when applying a pesticide that requires protective eyewear, 1 pint of water must be immediately available to each handler (applicator) in a portable container (on the applicator’s person or in the application equipment being used</a:t>
            </a:r>
            <a:r>
              <a:rPr lang="en-US" sz="2400" dirty="0" smtClean="0"/>
              <a:t>). </a:t>
            </a:r>
            <a:endParaRPr lang="en-US" altLang="en-US" sz="2200" dirty="0">
              <a:latin typeface="Calibri" panose="020F0502020204030204" pitchFamily="34" charset="0"/>
            </a:endParaRPr>
          </a:p>
        </p:txBody>
      </p:sp>
      <p:pic>
        <p:nvPicPr>
          <p:cNvPr id="17412" name="Picture 4" descr="Image result for EPA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9575" y="126912"/>
            <a:ext cx="2816225" cy="156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453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White box"/>
          <p:cNvSpPr/>
          <p:nvPr/>
        </p:nvSpPr>
        <p:spPr>
          <a:xfrm>
            <a:off x="6781800" y="6019800"/>
            <a:ext cx="21336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extBox 8"/>
          <p:cNvSpPr txBox="1"/>
          <p:nvPr/>
        </p:nvSpPr>
        <p:spPr bwMode="auto">
          <a:xfrm>
            <a:off x="1392650" y="4303712"/>
            <a:ext cx="6358700" cy="1030288"/>
          </a:xfrm>
          <a:prstGeom prst="rect">
            <a:avLst/>
          </a:prstGeom>
          <a:noFill/>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Aft>
                <a:spcPts val="600"/>
              </a:spcAft>
            </a:pPr>
            <a:r>
              <a:rPr lang="en-US" sz="2800" b="1" dirty="0">
                <a:solidFill>
                  <a:srgbClr val="182C83"/>
                </a:solidFill>
                <a:latin typeface="Calibri" charset="0"/>
              </a:rPr>
              <a:t>www.osha.gov</a:t>
            </a:r>
          </a:p>
          <a:p>
            <a:pPr algn="ctr" eaLnBrk="1" hangingPunct="1"/>
            <a:r>
              <a:rPr lang="en-US" sz="2800" b="1" dirty="0">
                <a:solidFill>
                  <a:srgbClr val="182C83"/>
                </a:solidFill>
                <a:latin typeface="Calibri" charset="0"/>
              </a:rPr>
              <a:t>800-321-OSHA (6742</a:t>
            </a:r>
            <a:r>
              <a:rPr lang="en-US" sz="2800" b="1" dirty="0">
                <a:solidFill>
                  <a:srgbClr val="182C83"/>
                </a:solidFill>
                <a:effectLst>
                  <a:outerShdw blurRad="38100" dist="38100" dir="2700000" algn="tl">
                    <a:srgbClr val="DDDDDD"/>
                  </a:outerShdw>
                </a:effectLst>
                <a:latin typeface="Calibri" charset="0"/>
              </a:rPr>
              <a:t>)</a:t>
            </a:r>
          </a:p>
        </p:txBody>
      </p:sp>
      <p:pic>
        <p:nvPicPr>
          <p:cNvPr id="4" name="Picture 3" descr="secondary-OSHA logo.jpg" title="OSHA logo"/>
          <p:cNvPicPr>
            <a:picLocks noChangeAspect="1"/>
          </p:cNvPicPr>
          <p:nvPr/>
        </p:nvPicPr>
        <p:blipFill rotWithShape="1">
          <a:blip r:embed="rId3" cstate="email">
            <a:extLst>
              <a:ext uri="{28A0092B-C50C-407E-A947-70E740481C1C}">
                <a14:useLocalDpi xmlns:a14="http://schemas.microsoft.com/office/drawing/2010/main" val="0"/>
              </a:ext>
            </a:extLst>
          </a:blip>
          <a:srcRect b="41192"/>
          <a:stretch/>
        </p:blipFill>
        <p:spPr>
          <a:xfrm>
            <a:off x="3094387" y="3236912"/>
            <a:ext cx="2955227" cy="918643"/>
          </a:xfrm>
          <a:prstGeom prst="rect">
            <a:avLst/>
          </a:prstGeom>
        </p:spPr>
      </p:pic>
      <p:sp>
        <p:nvSpPr>
          <p:cNvPr id="3" name="Title 2"/>
          <p:cNvSpPr>
            <a:spLocks noGrp="1"/>
          </p:cNvSpPr>
          <p:nvPr>
            <p:ph type="title"/>
          </p:nvPr>
        </p:nvSpPr>
        <p:spPr/>
        <p:txBody>
          <a:bodyPr/>
          <a:lstStyle/>
          <a:p>
            <a:r>
              <a:rPr lang="en-US" dirty="0" smtClean="0"/>
              <a:t>OSHA</a:t>
            </a:r>
            <a:endParaRPr lang="en-US" dirty="0"/>
          </a:p>
        </p:txBody>
      </p:sp>
    </p:spTree>
    <p:extLst>
      <p:ext uri="{BB962C8B-B14F-4D97-AF65-F5344CB8AC3E}">
        <p14:creationId xmlns:p14="http://schemas.microsoft.com/office/powerpoint/2010/main" val="672361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dirty="0" smtClean="0"/>
              <a:t>Agriculture 29 CFR 1928 Sub A</a:t>
            </a:r>
            <a:endParaRPr lang="en-US" dirty="0"/>
          </a:p>
        </p:txBody>
      </p:sp>
      <p:sp>
        <p:nvSpPr>
          <p:cNvPr id="4" name="TextBox 2"/>
          <p:cNvSpPr txBox="1">
            <a:spLocks noChangeArrowheads="1"/>
          </p:cNvSpPr>
          <p:nvPr/>
        </p:nvSpPr>
        <p:spPr bwMode="auto">
          <a:xfrm>
            <a:off x="1066800" y="2133600"/>
            <a:ext cx="7391400"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400" dirty="0" smtClean="0"/>
              <a:t>1928.1-This </a:t>
            </a:r>
            <a:r>
              <a:rPr lang="en-US" sz="2400" dirty="0"/>
              <a:t>part contains occupational safety and health standards applicable to agricultural </a:t>
            </a:r>
            <a:r>
              <a:rPr lang="en-US" sz="2400" dirty="0" smtClean="0"/>
              <a:t>operations.</a:t>
            </a:r>
            <a:endParaRPr lang="en-US" altLang="en-US" sz="2400" b="1" dirty="0">
              <a:latin typeface="Calibri" panose="020F0502020204030204" pitchFamily="34" charset="0"/>
            </a:endParaRPr>
          </a:p>
          <a:p>
            <a:pPr eaLnBrk="1" hangingPunct="1">
              <a:spcAft>
                <a:spcPts val="1800"/>
              </a:spcAft>
              <a:buClr>
                <a:srgbClr val="0070C0"/>
              </a:buClr>
              <a:buSzPct val="110000"/>
              <a:buFont typeface="Wingdings" panose="05000000000000000000" pitchFamily="2" charset="2"/>
              <a:buChar char="§"/>
            </a:pPr>
            <a:r>
              <a:rPr lang="en-US" altLang="en-US" sz="2400" b="1" dirty="0">
                <a:latin typeface="Calibri" panose="020F0502020204030204" pitchFamily="34" charset="0"/>
              </a:rPr>
              <a:t> </a:t>
            </a:r>
            <a:r>
              <a:rPr lang="en-US" altLang="en-US" sz="1600" b="1" dirty="0">
                <a:latin typeface="Calibri" panose="020F0502020204030204" pitchFamily="34" charset="0"/>
              </a:rPr>
              <a:t>. . That none of the funds appropriated under this paragraph [OSHA funds] shall be obligated or expended to prescribe, issue, administer, or enforce any standard, rule, regulation, or order under the Occupational Safety and Health Act of 1970 which is applicable to any person who is engaged in a farming operation which does not maintain a temporary labor camp and employs ten or fewer employees . . </a:t>
            </a:r>
            <a:r>
              <a:rPr lang="en-US" altLang="en-US" sz="1600" b="1" dirty="0" smtClean="0">
                <a:latin typeface="Calibri" panose="020F0502020204030204" pitchFamily="34" charset="0"/>
              </a:rPr>
              <a:t>. </a:t>
            </a:r>
            <a:r>
              <a:rPr lang="en-US" altLang="en-US" sz="1600" b="1" dirty="0">
                <a:latin typeface="Calibri" panose="020F0502020204030204" pitchFamily="34" charset="0"/>
              </a:rPr>
              <a:t>Public Law 102-170; November 22, 1991, 105 </a:t>
            </a:r>
            <a:endParaRPr lang="en-US" altLang="en-US" sz="1600" dirty="0">
              <a:latin typeface="Calibri" panose="020F0502020204030204" pitchFamily="34" charset="0"/>
            </a:endParaRPr>
          </a:p>
        </p:txBody>
      </p:sp>
      <p:pic>
        <p:nvPicPr>
          <p:cNvPr id="1026" name="Picture 2" descr="Image result for pictures of farms pennsylvani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5154313"/>
            <a:ext cx="2438400"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167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a:t>Agriculture 29 CFR </a:t>
            </a:r>
            <a:r>
              <a:rPr lang="en-US" sz="3600" dirty="0" smtClean="0"/>
              <a:t>1928 Sub B</a:t>
            </a:r>
            <a:endParaRPr lang="en-US" sz="3600" dirty="0"/>
          </a:p>
        </p:txBody>
      </p:sp>
      <p:sp>
        <p:nvSpPr>
          <p:cNvPr id="4" name="TextBox 2"/>
          <p:cNvSpPr txBox="1">
            <a:spLocks noChangeArrowheads="1"/>
          </p:cNvSpPr>
          <p:nvPr/>
        </p:nvSpPr>
        <p:spPr bwMode="auto">
          <a:xfrm>
            <a:off x="1066800" y="2209800"/>
            <a:ext cx="6934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endParaRPr lang="en-US" altLang="en-US" sz="2400" b="1" dirty="0" smtClean="0">
              <a:latin typeface="Calibri" panose="020F0502020204030204" pitchFamily="34" charset="0"/>
            </a:endParaRPr>
          </a:p>
          <a:p>
            <a:pPr marL="0" indent="0" eaLnBrk="1" hangingPunct="1">
              <a:spcAft>
                <a:spcPts val="1800"/>
              </a:spcAft>
              <a:buClr>
                <a:srgbClr val="0070C0"/>
              </a:buClr>
              <a:buSzPct val="110000"/>
            </a:pPr>
            <a:endParaRPr lang="en-US" altLang="en-US" sz="2400" b="1" dirty="0">
              <a:latin typeface="Calibri" panose="020F0502020204030204" pitchFamily="34" charset="0"/>
            </a:endParaRPr>
          </a:p>
          <a:p>
            <a:pPr marL="0" indent="0" eaLnBrk="1" hangingPunct="1">
              <a:spcAft>
                <a:spcPts val="1800"/>
              </a:spcAft>
              <a:buClr>
                <a:srgbClr val="0070C0"/>
              </a:buClr>
              <a:buSzPct val="110000"/>
            </a:pPr>
            <a:r>
              <a:rPr lang="en-US" altLang="en-US" sz="2400" b="1" dirty="0" smtClean="0">
                <a:latin typeface="Calibri" panose="020F0502020204030204" pitchFamily="34" charset="0"/>
              </a:rPr>
              <a:t> </a:t>
            </a:r>
            <a:endParaRPr lang="en-US" altLang="en-US" sz="22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04095002"/>
              </p:ext>
            </p:extLst>
          </p:nvPr>
        </p:nvGraphicFramePr>
        <p:xfrm>
          <a:off x="495300" y="1235503"/>
          <a:ext cx="7772400" cy="2562706"/>
        </p:xfrm>
        <a:graphic>
          <a:graphicData uri="http://schemas.openxmlformats.org/drawingml/2006/table">
            <a:tbl>
              <a:tblPr firstRow="1" bandRow="1">
                <a:tableStyleId>{16D9F66E-5EB9-4882-86FB-DCBF35E3C3E4}</a:tableStyleId>
              </a:tblPr>
              <a:tblGrid>
                <a:gridCol w="3886200">
                  <a:extLst>
                    <a:ext uri="{9D8B030D-6E8A-4147-A177-3AD203B41FA5}">
                      <a16:colId xmlns:a16="http://schemas.microsoft.com/office/drawing/2014/main" val="930395342"/>
                    </a:ext>
                  </a:extLst>
                </a:gridCol>
                <a:gridCol w="3886200">
                  <a:extLst>
                    <a:ext uri="{9D8B030D-6E8A-4147-A177-3AD203B41FA5}">
                      <a16:colId xmlns:a16="http://schemas.microsoft.com/office/drawing/2014/main" val="4147972558"/>
                    </a:ext>
                  </a:extLst>
                </a:gridCol>
              </a:tblGrid>
              <a:tr h="439383">
                <a:tc>
                  <a:txBody>
                    <a:bodyPr/>
                    <a:lstStyle/>
                    <a:p>
                      <a:r>
                        <a:rPr lang="en-US" dirty="0" smtClean="0">
                          <a:solidFill>
                            <a:schemeClr val="bg1"/>
                          </a:solidFill>
                        </a:rPr>
                        <a:t>1928.21 (a)</a:t>
                      </a:r>
                      <a:endParaRPr lang="en-US" dirty="0">
                        <a:solidFill>
                          <a:schemeClr val="bg1"/>
                        </a:solidFill>
                      </a:endParaRPr>
                    </a:p>
                  </a:txBody>
                  <a:tcPr>
                    <a:solidFill>
                      <a:schemeClr val="accent2"/>
                    </a:solidFill>
                  </a:tcPr>
                </a:tc>
                <a:tc>
                  <a:txBody>
                    <a:bodyPr/>
                    <a:lstStyle/>
                    <a:p>
                      <a:r>
                        <a:rPr lang="en-US" dirty="0" smtClean="0">
                          <a:solidFill>
                            <a:schemeClr val="bg1"/>
                          </a:solidFill>
                        </a:rPr>
                        <a:t>GI Standards </a:t>
                      </a:r>
                      <a:r>
                        <a:rPr lang="en-US" b="1" i="1" u="sng" dirty="0" smtClean="0">
                          <a:solidFill>
                            <a:schemeClr val="bg1"/>
                          </a:solidFill>
                        </a:rPr>
                        <a:t>that Apply</a:t>
                      </a:r>
                      <a:endParaRPr lang="en-US" b="1" i="1" u="sng" dirty="0">
                        <a:solidFill>
                          <a:schemeClr val="bg1"/>
                        </a:solidFill>
                      </a:endParaRPr>
                    </a:p>
                  </a:txBody>
                  <a:tcPr>
                    <a:solidFill>
                      <a:schemeClr val="accent2"/>
                    </a:solidFill>
                  </a:tcPr>
                </a:tc>
                <a:extLst>
                  <a:ext uri="{0D108BD9-81ED-4DB2-BD59-A6C34878D82A}">
                    <a16:rowId xmlns:a16="http://schemas.microsoft.com/office/drawing/2014/main" val="3324378569"/>
                  </a:ext>
                </a:extLst>
              </a:tr>
              <a:tr h="430756">
                <a:tc>
                  <a:txBody>
                    <a:bodyPr/>
                    <a:lstStyle/>
                    <a:p>
                      <a:r>
                        <a:rPr lang="en-US" dirty="0" smtClean="0">
                          <a:effectLst/>
                        </a:rPr>
                        <a:t>Temporary labor camps - 1910.142</a:t>
                      </a:r>
                      <a:endParaRPr lang="en-US" dirty="0"/>
                    </a:p>
                  </a:txBody>
                  <a:tcPr/>
                </a:tc>
                <a:tc>
                  <a:txBody>
                    <a:bodyPr/>
                    <a:lstStyle/>
                    <a:p>
                      <a:r>
                        <a:rPr lang="en-US" dirty="0" smtClean="0">
                          <a:effectLst/>
                        </a:rPr>
                        <a:t>Hazard communication - 1910.1200</a:t>
                      </a:r>
                      <a:endParaRPr lang="en-US" dirty="0"/>
                    </a:p>
                  </a:txBody>
                  <a:tcPr/>
                </a:tc>
                <a:extLst>
                  <a:ext uri="{0D108BD9-81ED-4DB2-BD59-A6C34878D82A}">
                    <a16:rowId xmlns:a16="http://schemas.microsoft.com/office/drawing/2014/main" val="4117883031"/>
                  </a:ext>
                </a:extLst>
              </a:tr>
              <a:tr h="585263">
                <a:tc>
                  <a:txBody>
                    <a:bodyPr/>
                    <a:lstStyle/>
                    <a:p>
                      <a:r>
                        <a:rPr lang="en-US" dirty="0" smtClean="0">
                          <a:effectLst/>
                        </a:rPr>
                        <a:t>Storage and handling of anhydrous ammonia - 1910.111(a) and (b) </a:t>
                      </a:r>
                      <a:endParaRPr lang="en-US" dirty="0"/>
                    </a:p>
                  </a:txBody>
                  <a:tcPr/>
                </a:tc>
                <a:tc>
                  <a:txBody>
                    <a:bodyPr/>
                    <a:lstStyle/>
                    <a:p>
                      <a:r>
                        <a:rPr lang="en-US" dirty="0" smtClean="0">
                          <a:effectLst/>
                        </a:rPr>
                        <a:t>Cadmium - 1910.1027</a:t>
                      </a:r>
                      <a:endParaRPr lang="en-US" dirty="0"/>
                    </a:p>
                  </a:txBody>
                  <a:tcPr/>
                </a:tc>
                <a:extLst>
                  <a:ext uri="{0D108BD9-81ED-4DB2-BD59-A6C34878D82A}">
                    <a16:rowId xmlns:a16="http://schemas.microsoft.com/office/drawing/2014/main" val="2008149499"/>
                  </a:ext>
                </a:extLst>
              </a:tr>
              <a:tr h="585263">
                <a:tc>
                  <a:txBody>
                    <a:bodyPr/>
                    <a:lstStyle/>
                    <a:p>
                      <a:r>
                        <a:rPr lang="en-US" dirty="0" smtClean="0">
                          <a:effectLst/>
                        </a:rPr>
                        <a:t>Logging Operations - 1910.266</a:t>
                      </a:r>
                      <a:endParaRPr lang="en-US" dirty="0"/>
                    </a:p>
                  </a:txBody>
                  <a:tcPr/>
                </a:tc>
                <a:tc>
                  <a:txBody>
                    <a:bodyPr/>
                    <a:lstStyle/>
                    <a:p>
                      <a:r>
                        <a:rPr lang="en-US" dirty="0" smtClean="0">
                          <a:effectLst/>
                        </a:rPr>
                        <a:t>Retention of DOT markings, placards and labels - 1910.1201. </a:t>
                      </a:r>
                      <a:endParaRPr lang="en-US" dirty="0"/>
                    </a:p>
                  </a:txBody>
                  <a:tcPr/>
                </a:tc>
                <a:extLst>
                  <a:ext uri="{0D108BD9-81ED-4DB2-BD59-A6C34878D82A}">
                    <a16:rowId xmlns:a16="http://schemas.microsoft.com/office/drawing/2014/main" val="3916089557"/>
                  </a:ext>
                </a:extLst>
              </a:tr>
              <a:tr h="412407">
                <a:tc>
                  <a:txBody>
                    <a:bodyPr/>
                    <a:lstStyle/>
                    <a:p>
                      <a:r>
                        <a:rPr lang="en-US" dirty="0" smtClean="0">
                          <a:effectLst/>
                        </a:rPr>
                        <a:t>Slow-moving vehicles - 1910.145</a:t>
                      </a:r>
                      <a:endParaRPr lang="en-US" dirty="0"/>
                    </a:p>
                  </a:txBody>
                  <a:tcPr/>
                </a:tc>
                <a:tc>
                  <a:txBody>
                    <a:bodyPr/>
                    <a:lstStyle/>
                    <a:p>
                      <a:endParaRPr lang="en-US" dirty="0"/>
                    </a:p>
                  </a:txBody>
                  <a:tcPr/>
                </a:tc>
                <a:extLst>
                  <a:ext uri="{0D108BD9-81ED-4DB2-BD59-A6C34878D82A}">
                    <a16:rowId xmlns:a16="http://schemas.microsoft.com/office/drawing/2014/main" val="354093637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09314578"/>
              </p:ext>
            </p:extLst>
          </p:nvPr>
        </p:nvGraphicFramePr>
        <p:xfrm>
          <a:off x="495300" y="3962913"/>
          <a:ext cx="7772400" cy="859714"/>
        </p:xfrm>
        <a:graphic>
          <a:graphicData uri="http://schemas.openxmlformats.org/drawingml/2006/table">
            <a:tbl>
              <a:tblPr firstRow="1" bandRow="1">
                <a:tableStyleId>{21E4AEA4-8DFA-4A89-87EB-49C32662AFE0}</a:tableStyleId>
              </a:tblPr>
              <a:tblGrid>
                <a:gridCol w="3886200">
                  <a:extLst>
                    <a:ext uri="{9D8B030D-6E8A-4147-A177-3AD203B41FA5}">
                      <a16:colId xmlns:a16="http://schemas.microsoft.com/office/drawing/2014/main" val="402804487"/>
                    </a:ext>
                  </a:extLst>
                </a:gridCol>
                <a:gridCol w="3886200">
                  <a:extLst>
                    <a:ext uri="{9D8B030D-6E8A-4147-A177-3AD203B41FA5}">
                      <a16:colId xmlns:a16="http://schemas.microsoft.com/office/drawing/2014/main" val="2909889413"/>
                    </a:ext>
                  </a:extLst>
                </a:gridCol>
              </a:tblGrid>
              <a:tr h="493954">
                <a:tc>
                  <a:txBody>
                    <a:bodyPr/>
                    <a:lstStyle/>
                    <a:p>
                      <a:r>
                        <a:rPr lang="en-US" dirty="0" smtClean="0">
                          <a:effectLst/>
                        </a:rPr>
                        <a:t>1928.21(b)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 Standards that </a:t>
                      </a:r>
                      <a:r>
                        <a:rPr lang="en-US" i="1" u="sng" dirty="0" smtClean="0"/>
                        <a:t>DO NOT </a:t>
                      </a:r>
                      <a:r>
                        <a:rPr lang="en-US" dirty="0" smtClean="0"/>
                        <a:t>Apply</a:t>
                      </a:r>
                      <a:endParaRPr lang="en-US" dirty="0"/>
                    </a:p>
                  </a:txBody>
                  <a:tcPr/>
                </a:tc>
                <a:extLst>
                  <a:ext uri="{0D108BD9-81ED-4DB2-BD59-A6C34878D82A}">
                    <a16:rowId xmlns:a16="http://schemas.microsoft.com/office/drawing/2014/main" val="1457727703"/>
                  </a:ext>
                </a:extLst>
              </a:tr>
              <a:tr h="282260">
                <a:tc>
                  <a:txBody>
                    <a:bodyPr/>
                    <a:lstStyle/>
                    <a:p>
                      <a:r>
                        <a:rPr lang="en-US" dirty="0" smtClean="0">
                          <a:effectLst/>
                        </a:rPr>
                        <a:t>Subparts B through T</a:t>
                      </a:r>
                      <a:endParaRPr lang="en-US" dirty="0"/>
                    </a:p>
                  </a:txBody>
                  <a:tcPr/>
                </a:tc>
                <a:tc>
                  <a:txBody>
                    <a:bodyPr/>
                    <a:lstStyle/>
                    <a:p>
                      <a:r>
                        <a:rPr lang="en-US" dirty="0" smtClean="0">
                          <a:effectLst/>
                        </a:rPr>
                        <a:t>Subpart Z of part 1910 </a:t>
                      </a:r>
                      <a:endParaRPr lang="en-US" dirty="0"/>
                    </a:p>
                  </a:txBody>
                  <a:tcPr/>
                </a:tc>
                <a:extLst>
                  <a:ext uri="{0D108BD9-81ED-4DB2-BD59-A6C34878D82A}">
                    <a16:rowId xmlns:a16="http://schemas.microsoft.com/office/drawing/2014/main" val="2620069447"/>
                  </a:ext>
                </a:extLst>
              </a:tr>
            </a:tbl>
          </a:graphicData>
        </a:graphic>
      </p:graphicFrame>
      <p:pic>
        <p:nvPicPr>
          <p:cNvPr id="1026" name="Picture 2" descr="Image result for pictures of temporary labor camps osh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4935005"/>
            <a:ext cx="2438400" cy="1636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038600" y="4935005"/>
            <a:ext cx="2133600" cy="1600200"/>
          </a:xfrm>
          <a:prstGeom prst="rect">
            <a:avLst/>
          </a:prstGeom>
        </p:spPr>
      </p:pic>
    </p:spTree>
    <p:extLst>
      <p:ext uri="{BB962C8B-B14F-4D97-AF65-F5344CB8AC3E}">
        <p14:creationId xmlns:p14="http://schemas.microsoft.com/office/powerpoint/2010/main" val="2435382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a:t>Agriculture 29 CFR </a:t>
            </a:r>
            <a:r>
              <a:rPr lang="en-US" sz="3600" dirty="0" smtClean="0"/>
              <a:t>1928 Sub C &amp; D</a:t>
            </a:r>
            <a:endParaRPr lang="en-US" sz="3600" dirty="0"/>
          </a:p>
        </p:txBody>
      </p:sp>
      <p:sp>
        <p:nvSpPr>
          <p:cNvPr id="4" name="TextBox 2"/>
          <p:cNvSpPr txBox="1">
            <a:spLocks noChangeArrowheads="1"/>
          </p:cNvSpPr>
          <p:nvPr/>
        </p:nvSpPr>
        <p:spPr bwMode="auto">
          <a:xfrm>
            <a:off x="1066800" y="2209800"/>
            <a:ext cx="6934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endParaRPr lang="en-US" altLang="en-US" sz="2400" b="1" dirty="0" smtClean="0">
              <a:latin typeface="Calibri" panose="020F0502020204030204" pitchFamily="34" charset="0"/>
            </a:endParaRPr>
          </a:p>
          <a:p>
            <a:pPr marL="0" indent="0" eaLnBrk="1" hangingPunct="1">
              <a:spcAft>
                <a:spcPts val="1800"/>
              </a:spcAft>
              <a:buClr>
                <a:srgbClr val="0070C0"/>
              </a:buClr>
              <a:buSzPct val="110000"/>
            </a:pPr>
            <a:endParaRPr lang="en-US" altLang="en-US" sz="2400" b="1" dirty="0">
              <a:latin typeface="Calibri" panose="020F0502020204030204" pitchFamily="34" charset="0"/>
            </a:endParaRPr>
          </a:p>
          <a:p>
            <a:pPr marL="0" indent="0" eaLnBrk="1" hangingPunct="1">
              <a:spcAft>
                <a:spcPts val="1800"/>
              </a:spcAft>
              <a:buClr>
                <a:srgbClr val="0070C0"/>
              </a:buClr>
              <a:buSzPct val="110000"/>
            </a:pPr>
            <a:r>
              <a:rPr lang="en-US" altLang="en-US" sz="2400" b="1" dirty="0" smtClean="0">
                <a:latin typeface="Calibri" panose="020F0502020204030204" pitchFamily="34" charset="0"/>
              </a:rPr>
              <a:t> </a:t>
            </a:r>
            <a:endParaRPr lang="en-US" altLang="en-US" sz="22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07900360"/>
              </p:ext>
            </p:extLst>
          </p:nvPr>
        </p:nvGraphicFramePr>
        <p:xfrm>
          <a:off x="544286" y="1254053"/>
          <a:ext cx="7772400" cy="2286000"/>
        </p:xfrm>
        <a:graphic>
          <a:graphicData uri="http://schemas.openxmlformats.org/drawingml/2006/table">
            <a:tbl>
              <a:tblPr firstRow="1" bandRow="1">
                <a:tableStyleId>{16D9F66E-5EB9-4882-86FB-DCBF35E3C3E4}</a:tableStyleId>
              </a:tblPr>
              <a:tblGrid>
                <a:gridCol w="3886200">
                  <a:extLst>
                    <a:ext uri="{9D8B030D-6E8A-4147-A177-3AD203B41FA5}">
                      <a16:colId xmlns:a16="http://schemas.microsoft.com/office/drawing/2014/main" val="930395342"/>
                    </a:ext>
                  </a:extLst>
                </a:gridCol>
                <a:gridCol w="3886200">
                  <a:extLst>
                    <a:ext uri="{9D8B030D-6E8A-4147-A177-3AD203B41FA5}">
                      <a16:colId xmlns:a16="http://schemas.microsoft.com/office/drawing/2014/main" val="4147972558"/>
                    </a:ext>
                  </a:extLst>
                </a:gridCol>
              </a:tblGrid>
              <a:tr h="196111">
                <a:tc>
                  <a:txBody>
                    <a:bodyPr/>
                    <a:lstStyle/>
                    <a:p>
                      <a:r>
                        <a:rPr lang="en-US" dirty="0" smtClean="0">
                          <a:solidFill>
                            <a:schemeClr val="bg1"/>
                          </a:solidFill>
                        </a:rPr>
                        <a:t>1928</a:t>
                      </a:r>
                      <a:r>
                        <a:rPr lang="en-US" baseline="0" dirty="0" smtClean="0">
                          <a:solidFill>
                            <a:schemeClr val="bg1"/>
                          </a:solidFill>
                        </a:rPr>
                        <a:t> Subpart C</a:t>
                      </a:r>
                      <a:endParaRPr lang="en-US" dirty="0">
                        <a:solidFill>
                          <a:schemeClr val="bg1"/>
                        </a:solidFill>
                      </a:endParaRPr>
                    </a:p>
                  </a:txBody>
                  <a:tcPr>
                    <a:solidFill>
                      <a:schemeClr val="accent2"/>
                    </a:solidFill>
                  </a:tcPr>
                </a:tc>
                <a:tc>
                  <a:txBody>
                    <a:bodyPr/>
                    <a:lstStyle/>
                    <a:p>
                      <a:r>
                        <a:rPr lang="en-US" dirty="0" smtClean="0">
                          <a:solidFill>
                            <a:schemeClr val="bg1"/>
                          </a:solidFill>
                        </a:rPr>
                        <a:t>Roll-Over Protective Structures</a:t>
                      </a:r>
                      <a:endParaRPr lang="en-US" dirty="0">
                        <a:solidFill>
                          <a:schemeClr val="bg1"/>
                        </a:solidFill>
                      </a:endParaRPr>
                    </a:p>
                  </a:txBody>
                  <a:tcPr>
                    <a:solidFill>
                      <a:schemeClr val="accent2"/>
                    </a:solidFill>
                  </a:tcPr>
                </a:tc>
                <a:extLst>
                  <a:ext uri="{0D108BD9-81ED-4DB2-BD59-A6C34878D82A}">
                    <a16:rowId xmlns:a16="http://schemas.microsoft.com/office/drawing/2014/main" val="3324378569"/>
                  </a:ext>
                </a:extLst>
              </a:tr>
              <a:tr h="430756">
                <a:tc>
                  <a:txBody>
                    <a:bodyPr/>
                    <a:lstStyle/>
                    <a:p>
                      <a:r>
                        <a:rPr lang="en-US" dirty="0" smtClean="0"/>
                        <a:t>1928.51 ROPS for tractors</a:t>
                      </a:r>
                      <a:endParaRPr lang="en-US" dirty="0"/>
                    </a:p>
                  </a:txBody>
                  <a:tcPr/>
                </a:tc>
                <a:tc>
                  <a:txBody>
                    <a:bodyPr/>
                    <a:lstStyle/>
                    <a:p>
                      <a:r>
                        <a:rPr lang="en-US" dirty="0" smtClean="0">
                          <a:effectLst/>
                        </a:rPr>
                        <a:t>App</a:t>
                      </a:r>
                      <a:r>
                        <a:rPr lang="en-US" baseline="0" dirty="0" smtClean="0">
                          <a:effectLst/>
                        </a:rPr>
                        <a:t> A- Employee operating instruction</a:t>
                      </a:r>
                      <a:endParaRPr lang="en-US" dirty="0"/>
                    </a:p>
                  </a:txBody>
                  <a:tcPr/>
                </a:tc>
                <a:extLst>
                  <a:ext uri="{0D108BD9-81ED-4DB2-BD59-A6C34878D82A}">
                    <a16:rowId xmlns:a16="http://schemas.microsoft.com/office/drawing/2014/main" val="4117883031"/>
                  </a:ext>
                </a:extLst>
              </a:tr>
              <a:tr h="585263">
                <a:tc>
                  <a:txBody>
                    <a:bodyPr/>
                    <a:lstStyle/>
                    <a:p>
                      <a:r>
                        <a:rPr lang="en-US" dirty="0" smtClean="0"/>
                        <a:t>1928.52 Protective frames for wheel-type tractors</a:t>
                      </a:r>
                      <a:endParaRPr lang="en-US" dirty="0"/>
                    </a:p>
                  </a:txBody>
                  <a:tcPr/>
                </a:tc>
                <a:tc>
                  <a:txBody>
                    <a:bodyPr/>
                    <a:lstStyle/>
                    <a:p>
                      <a:r>
                        <a:rPr lang="en-US" dirty="0" smtClean="0">
                          <a:effectLst/>
                        </a:rPr>
                        <a:t>App</a:t>
                      </a:r>
                      <a:r>
                        <a:rPr lang="en-US" baseline="0" dirty="0" smtClean="0">
                          <a:effectLst/>
                        </a:rPr>
                        <a:t> B- Figures C-1 through C-16</a:t>
                      </a:r>
                      <a:endParaRPr lang="en-US" dirty="0"/>
                    </a:p>
                  </a:txBody>
                  <a:tcPr/>
                </a:tc>
                <a:extLst>
                  <a:ext uri="{0D108BD9-81ED-4DB2-BD59-A6C34878D82A}">
                    <a16:rowId xmlns:a16="http://schemas.microsoft.com/office/drawing/2014/main" val="2008149499"/>
                  </a:ext>
                </a:extLst>
              </a:tr>
              <a:tr h="585263">
                <a:tc>
                  <a:txBody>
                    <a:bodyPr/>
                    <a:lstStyle/>
                    <a:p>
                      <a:r>
                        <a:rPr lang="en-US" dirty="0" smtClean="0"/>
                        <a:t>1928.53 Protective enclosures for wheel-type tractors</a:t>
                      </a:r>
                      <a:endParaRPr lang="en-US" dirty="0"/>
                    </a:p>
                  </a:txBody>
                  <a:tcPr/>
                </a:tc>
                <a:tc>
                  <a:txBody>
                    <a:bodyPr/>
                    <a:lstStyle/>
                    <a:p>
                      <a:r>
                        <a:rPr lang="en-US" dirty="0" smtClean="0">
                          <a:effectLst/>
                        </a:rPr>
                        <a:t> </a:t>
                      </a:r>
                      <a:endParaRPr lang="en-US" dirty="0"/>
                    </a:p>
                  </a:txBody>
                  <a:tcPr/>
                </a:tc>
                <a:extLst>
                  <a:ext uri="{0D108BD9-81ED-4DB2-BD59-A6C34878D82A}">
                    <a16:rowId xmlns:a16="http://schemas.microsoft.com/office/drawing/2014/main" val="391608955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15231591"/>
              </p:ext>
            </p:extLst>
          </p:nvPr>
        </p:nvGraphicFramePr>
        <p:xfrm>
          <a:off x="533400" y="3675026"/>
          <a:ext cx="7772400" cy="1134034"/>
        </p:xfrm>
        <a:graphic>
          <a:graphicData uri="http://schemas.openxmlformats.org/drawingml/2006/table">
            <a:tbl>
              <a:tblPr firstRow="1" bandRow="1">
                <a:tableStyleId>{21E4AEA4-8DFA-4A89-87EB-49C32662AFE0}</a:tableStyleId>
              </a:tblPr>
              <a:tblGrid>
                <a:gridCol w="3886200">
                  <a:extLst>
                    <a:ext uri="{9D8B030D-6E8A-4147-A177-3AD203B41FA5}">
                      <a16:colId xmlns:a16="http://schemas.microsoft.com/office/drawing/2014/main" val="402804487"/>
                    </a:ext>
                  </a:extLst>
                </a:gridCol>
                <a:gridCol w="3886200">
                  <a:extLst>
                    <a:ext uri="{9D8B030D-6E8A-4147-A177-3AD203B41FA5}">
                      <a16:colId xmlns:a16="http://schemas.microsoft.com/office/drawing/2014/main" val="2909889413"/>
                    </a:ext>
                  </a:extLst>
                </a:gridCol>
              </a:tblGrid>
              <a:tr h="493954">
                <a:tc>
                  <a:txBody>
                    <a:bodyPr/>
                    <a:lstStyle/>
                    <a:p>
                      <a:r>
                        <a:rPr lang="en-US" dirty="0" smtClean="0">
                          <a:effectLst/>
                        </a:rPr>
                        <a:t>1928</a:t>
                      </a:r>
                      <a:r>
                        <a:rPr lang="en-US" baseline="0" dirty="0" smtClean="0">
                          <a:effectLst/>
                        </a:rPr>
                        <a:t> Subpart 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Safety for Agricultural Equipment</a:t>
                      </a:r>
                      <a:endParaRPr lang="en-US" dirty="0"/>
                    </a:p>
                  </a:txBody>
                  <a:tcPr/>
                </a:tc>
                <a:extLst>
                  <a:ext uri="{0D108BD9-81ED-4DB2-BD59-A6C34878D82A}">
                    <a16:rowId xmlns:a16="http://schemas.microsoft.com/office/drawing/2014/main" val="1457727703"/>
                  </a:ext>
                </a:extLst>
              </a:tr>
              <a:tr h="282260">
                <a:tc>
                  <a:txBody>
                    <a:bodyPr/>
                    <a:lstStyle/>
                    <a:p>
                      <a:r>
                        <a:rPr lang="en-US" dirty="0" smtClean="0">
                          <a:effectLst/>
                        </a:rPr>
                        <a:t>1928.57</a:t>
                      </a:r>
                      <a:r>
                        <a:rPr lang="en-US" baseline="0" dirty="0" smtClean="0">
                          <a:effectLst/>
                        </a:rPr>
                        <a:t> Guarding of farm field equipment, farmstead equipment,</a:t>
                      </a:r>
                      <a:endParaRPr lang="en-US" dirty="0"/>
                    </a:p>
                  </a:txBody>
                  <a:tcPr/>
                </a:tc>
                <a:tc>
                  <a:txBody>
                    <a:bodyPr/>
                    <a:lstStyle/>
                    <a:p>
                      <a:r>
                        <a:rPr lang="en-US" dirty="0" smtClean="0">
                          <a:effectLst/>
                        </a:rPr>
                        <a:t> and cotton gins. </a:t>
                      </a:r>
                      <a:endParaRPr lang="en-US" dirty="0"/>
                    </a:p>
                  </a:txBody>
                  <a:tcPr/>
                </a:tc>
                <a:extLst>
                  <a:ext uri="{0D108BD9-81ED-4DB2-BD59-A6C34878D82A}">
                    <a16:rowId xmlns:a16="http://schemas.microsoft.com/office/drawing/2014/main" val="2620069447"/>
                  </a:ext>
                </a:extLst>
              </a:tr>
            </a:tbl>
          </a:graphicData>
        </a:graphic>
      </p:graphicFrame>
      <p:pic>
        <p:nvPicPr>
          <p:cNvPr id="2050" name="Picture 2" descr="Public reminded about proper use of Slow Moving Vehicle sign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4944034"/>
            <a:ext cx="2841171" cy="18941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3962400" y="5050695"/>
            <a:ext cx="2057400" cy="1697691"/>
          </a:xfrm>
          <a:prstGeom prst="rect">
            <a:avLst/>
          </a:prstGeom>
        </p:spPr>
      </p:pic>
    </p:spTree>
    <p:extLst>
      <p:ext uri="{BB962C8B-B14F-4D97-AF65-F5344CB8AC3E}">
        <p14:creationId xmlns:p14="http://schemas.microsoft.com/office/powerpoint/2010/main" val="6436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a:t>Agriculture 29 CFR </a:t>
            </a:r>
            <a:r>
              <a:rPr lang="en-US" sz="3600" dirty="0" smtClean="0"/>
              <a:t>1928 Sub I &amp; M</a:t>
            </a:r>
            <a:endParaRPr lang="en-US" sz="3600" dirty="0"/>
          </a:p>
        </p:txBody>
      </p:sp>
      <p:sp>
        <p:nvSpPr>
          <p:cNvPr id="4" name="TextBox 2"/>
          <p:cNvSpPr txBox="1">
            <a:spLocks noChangeArrowheads="1"/>
          </p:cNvSpPr>
          <p:nvPr/>
        </p:nvSpPr>
        <p:spPr bwMode="auto">
          <a:xfrm>
            <a:off x="1066800" y="2209800"/>
            <a:ext cx="6934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endParaRPr lang="en-US" altLang="en-US" sz="2400" b="1" dirty="0" smtClean="0">
              <a:latin typeface="Calibri" panose="020F0502020204030204" pitchFamily="34" charset="0"/>
            </a:endParaRPr>
          </a:p>
          <a:p>
            <a:pPr marL="0" indent="0" eaLnBrk="1" hangingPunct="1">
              <a:spcAft>
                <a:spcPts val="1800"/>
              </a:spcAft>
              <a:buClr>
                <a:srgbClr val="0070C0"/>
              </a:buClr>
              <a:buSzPct val="110000"/>
            </a:pPr>
            <a:endParaRPr lang="en-US" altLang="en-US" sz="2400" b="1" dirty="0">
              <a:latin typeface="Calibri" panose="020F0502020204030204" pitchFamily="34" charset="0"/>
            </a:endParaRPr>
          </a:p>
          <a:p>
            <a:pPr marL="0" indent="0" eaLnBrk="1" hangingPunct="1">
              <a:spcAft>
                <a:spcPts val="1800"/>
              </a:spcAft>
              <a:buClr>
                <a:srgbClr val="0070C0"/>
              </a:buClr>
              <a:buSzPct val="110000"/>
            </a:pPr>
            <a:r>
              <a:rPr lang="en-US" altLang="en-US" sz="2400" b="1" dirty="0" smtClean="0">
                <a:latin typeface="Calibri" panose="020F0502020204030204" pitchFamily="34" charset="0"/>
              </a:rPr>
              <a:t> </a:t>
            </a:r>
            <a:endParaRPr lang="en-US" altLang="en-US" sz="22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18106867"/>
              </p:ext>
            </p:extLst>
          </p:nvPr>
        </p:nvGraphicFramePr>
        <p:xfrm>
          <a:off x="517071" y="1141305"/>
          <a:ext cx="7772400" cy="2871263"/>
        </p:xfrm>
        <a:graphic>
          <a:graphicData uri="http://schemas.openxmlformats.org/drawingml/2006/table">
            <a:tbl>
              <a:tblPr firstRow="1" bandRow="1">
                <a:tableStyleId>{16D9F66E-5EB9-4882-86FB-DCBF35E3C3E4}</a:tableStyleId>
              </a:tblPr>
              <a:tblGrid>
                <a:gridCol w="3886200">
                  <a:extLst>
                    <a:ext uri="{9D8B030D-6E8A-4147-A177-3AD203B41FA5}">
                      <a16:colId xmlns:a16="http://schemas.microsoft.com/office/drawing/2014/main" val="930395342"/>
                    </a:ext>
                  </a:extLst>
                </a:gridCol>
                <a:gridCol w="3886200">
                  <a:extLst>
                    <a:ext uri="{9D8B030D-6E8A-4147-A177-3AD203B41FA5}">
                      <a16:colId xmlns:a16="http://schemas.microsoft.com/office/drawing/2014/main" val="4147972558"/>
                    </a:ext>
                  </a:extLst>
                </a:gridCol>
              </a:tblGrid>
              <a:tr h="196111">
                <a:tc>
                  <a:txBody>
                    <a:bodyPr/>
                    <a:lstStyle/>
                    <a:p>
                      <a:r>
                        <a:rPr lang="en-US" dirty="0" smtClean="0">
                          <a:solidFill>
                            <a:schemeClr val="bg1"/>
                          </a:solidFill>
                        </a:rPr>
                        <a:t>1928</a:t>
                      </a:r>
                      <a:r>
                        <a:rPr lang="en-US" baseline="0" dirty="0" smtClean="0">
                          <a:solidFill>
                            <a:schemeClr val="bg1"/>
                          </a:solidFill>
                        </a:rPr>
                        <a:t> Subpart I</a:t>
                      </a:r>
                      <a:endParaRPr lang="en-US" dirty="0">
                        <a:solidFill>
                          <a:schemeClr val="bg1"/>
                        </a:solidFill>
                      </a:endParaRPr>
                    </a:p>
                  </a:txBody>
                  <a:tcPr>
                    <a:solidFill>
                      <a:schemeClr val="accent2"/>
                    </a:solidFill>
                  </a:tcPr>
                </a:tc>
                <a:tc>
                  <a:txBody>
                    <a:bodyPr/>
                    <a:lstStyle/>
                    <a:p>
                      <a:r>
                        <a:rPr lang="en-US" dirty="0" smtClean="0">
                          <a:solidFill>
                            <a:schemeClr val="bg1"/>
                          </a:solidFill>
                        </a:rPr>
                        <a:t>General Environmental Controls</a:t>
                      </a:r>
                      <a:endParaRPr lang="en-US" dirty="0">
                        <a:solidFill>
                          <a:schemeClr val="bg1"/>
                        </a:solidFill>
                      </a:endParaRPr>
                    </a:p>
                  </a:txBody>
                  <a:tcPr>
                    <a:solidFill>
                      <a:schemeClr val="accent2"/>
                    </a:solidFill>
                  </a:tcPr>
                </a:tc>
                <a:extLst>
                  <a:ext uri="{0D108BD9-81ED-4DB2-BD59-A6C34878D82A}">
                    <a16:rowId xmlns:a16="http://schemas.microsoft.com/office/drawing/2014/main" val="3324378569"/>
                  </a:ext>
                </a:extLst>
              </a:tr>
              <a:tr h="430756">
                <a:tc>
                  <a:txBody>
                    <a:bodyPr/>
                    <a:lstStyle/>
                    <a:p>
                      <a:r>
                        <a:rPr lang="en-US" dirty="0" smtClean="0"/>
                        <a:t>1928.110</a:t>
                      </a:r>
                      <a:r>
                        <a:rPr lang="en-US" baseline="0" dirty="0" smtClean="0"/>
                        <a:t> Field Sanitation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1928.110(c)(2) Toilet and handwashing facilities</a:t>
                      </a:r>
                      <a:endParaRPr lang="en-US" dirty="0" smtClean="0"/>
                    </a:p>
                  </a:txBody>
                  <a:tcPr/>
                </a:tc>
                <a:extLst>
                  <a:ext uri="{0D108BD9-81ED-4DB2-BD59-A6C34878D82A}">
                    <a16:rowId xmlns:a16="http://schemas.microsoft.com/office/drawing/2014/main" val="4117883031"/>
                  </a:ext>
                </a:extLst>
              </a:tr>
              <a:tr h="585263">
                <a:tc>
                  <a:txBody>
                    <a:bodyPr/>
                    <a:lstStyle/>
                    <a:p>
                      <a:r>
                        <a:rPr lang="en-US" dirty="0" smtClean="0"/>
                        <a:t>1928.110(a)</a:t>
                      </a:r>
                      <a:r>
                        <a:rPr lang="en-US" baseline="0" dirty="0" smtClean="0"/>
                        <a:t> Scope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1928.110(c)(3) Maintenance</a:t>
                      </a:r>
                      <a:r>
                        <a:rPr lang="en-US" baseline="0" dirty="0" smtClean="0">
                          <a:effectLst/>
                        </a:rPr>
                        <a:t> &amp; Disposal</a:t>
                      </a:r>
                      <a:endParaRPr lang="en-US" dirty="0" smtClean="0"/>
                    </a:p>
                  </a:txBody>
                  <a:tcPr/>
                </a:tc>
                <a:extLst>
                  <a:ext uri="{0D108BD9-81ED-4DB2-BD59-A6C34878D82A}">
                    <a16:rowId xmlns:a16="http://schemas.microsoft.com/office/drawing/2014/main" val="2008149499"/>
                  </a:ext>
                </a:extLst>
              </a:tr>
              <a:tr h="585263">
                <a:tc>
                  <a:txBody>
                    <a:bodyPr/>
                    <a:lstStyle/>
                    <a:p>
                      <a:r>
                        <a:rPr lang="en-US" dirty="0" smtClean="0"/>
                        <a:t>1928.110(b) Definitions</a:t>
                      </a:r>
                      <a:endParaRPr lang="en-US" dirty="0"/>
                    </a:p>
                  </a:txBody>
                  <a:tcPr/>
                </a:tc>
                <a:tc>
                  <a:txBody>
                    <a:bodyPr/>
                    <a:lstStyle/>
                    <a:p>
                      <a:r>
                        <a:rPr lang="en-US" dirty="0" smtClean="0">
                          <a:effectLst/>
                        </a:rPr>
                        <a:t>1928.110(c)(4) Reasonable use</a:t>
                      </a:r>
                      <a:endParaRPr lang="en-US" dirty="0"/>
                    </a:p>
                  </a:txBody>
                  <a:tcPr/>
                </a:tc>
                <a:extLst>
                  <a:ext uri="{0D108BD9-81ED-4DB2-BD59-A6C34878D82A}">
                    <a16:rowId xmlns:a16="http://schemas.microsoft.com/office/drawing/2014/main" val="3916089557"/>
                  </a:ext>
                </a:extLst>
              </a:tr>
              <a:tr h="585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1928.110(c)(1)</a:t>
                      </a:r>
                      <a:r>
                        <a:rPr lang="en-US" baseline="0" dirty="0" smtClean="0">
                          <a:effectLst/>
                        </a:rPr>
                        <a:t> Potable water</a:t>
                      </a:r>
                      <a:endParaRPr lang="en-US" dirty="0" smtClean="0"/>
                    </a:p>
                    <a:p>
                      <a:endParaRPr lang="en-US" dirty="0"/>
                    </a:p>
                  </a:txBody>
                  <a:tcPr/>
                </a:tc>
                <a:tc>
                  <a:txBody>
                    <a:bodyPr/>
                    <a:lstStyle/>
                    <a:p>
                      <a:r>
                        <a:rPr lang="en-US" dirty="0" smtClean="0"/>
                        <a:t>1928.110(d) Effective dates- May-July 1987</a:t>
                      </a:r>
                      <a:endParaRPr lang="en-US" dirty="0"/>
                    </a:p>
                  </a:txBody>
                  <a:tcPr/>
                </a:tc>
                <a:extLst>
                  <a:ext uri="{0D108BD9-81ED-4DB2-BD59-A6C34878D82A}">
                    <a16:rowId xmlns:a16="http://schemas.microsoft.com/office/drawing/2014/main" val="171827896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35875429"/>
              </p:ext>
            </p:extLst>
          </p:nvPr>
        </p:nvGraphicFramePr>
        <p:xfrm>
          <a:off x="533400" y="4254006"/>
          <a:ext cx="7772400" cy="859714"/>
        </p:xfrm>
        <a:graphic>
          <a:graphicData uri="http://schemas.openxmlformats.org/drawingml/2006/table">
            <a:tbl>
              <a:tblPr firstRow="1" bandRow="1">
                <a:tableStyleId>{21E4AEA4-8DFA-4A89-87EB-49C32662AFE0}</a:tableStyleId>
              </a:tblPr>
              <a:tblGrid>
                <a:gridCol w="3886200">
                  <a:extLst>
                    <a:ext uri="{9D8B030D-6E8A-4147-A177-3AD203B41FA5}">
                      <a16:colId xmlns:a16="http://schemas.microsoft.com/office/drawing/2014/main" val="402804487"/>
                    </a:ext>
                  </a:extLst>
                </a:gridCol>
                <a:gridCol w="3886200">
                  <a:extLst>
                    <a:ext uri="{9D8B030D-6E8A-4147-A177-3AD203B41FA5}">
                      <a16:colId xmlns:a16="http://schemas.microsoft.com/office/drawing/2014/main" val="2909889413"/>
                    </a:ext>
                  </a:extLst>
                </a:gridCol>
              </a:tblGrid>
              <a:tr h="493954">
                <a:tc>
                  <a:txBody>
                    <a:bodyPr/>
                    <a:lstStyle/>
                    <a:p>
                      <a:r>
                        <a:rPr lang="en-US" dirty="0" smtClean="0">
                          <a:effectLst/>
                        </a:rPr>
                        <a:t>1928</a:t>
                      </a:r>
                      <a:r>
                        <a:rPr lang="en-US" baseline="0" dirty="0" smtClean="0">
                          <a:effectLst/>
                        </a:rPr>
                        <a:t> Subpart M</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Occupational Health</a:t>
                      </a:r>
                      <a:endParaRPr lang="en-US" dirty="0"/>
                    </a:p>
                  </a:txBody>
                  <a:tcPr/>
                </a:tc>
                <a:extLst>
                  <a:ext uri="{0D108BD9-81ED-4DB2-BD59-A6C34878D82A}">
                    <a16:rowId xmlns:a16="http://schemas.microsoft.com/office/drawing/2014/main" val="1457727703"/>
                  </a:ext>
                </a:extLst>
              </a:tr>
              <a:tr h="282260">
                <a:tc>
                  <a:txBody>
                    <a:bodyPr/>
                    <a:lstStyle/>
                    <a:p>
                      <a:r>
                        <a:rPr lang="en-US" dirty="0" smtClean="0">
                          <a:effectLst/>
                        </a:rPr>
                        <a:t>1928.1027</a:t>
                      </a:r>
                      <a:r>
                        <a:rPr lang="en-US" baseline="0" dirty="0" smtClean="0">
                          <a:effectLst/>
                        </a:rPr>
                        <a:t> - Cadmium</a:t>
                      </a:r>
                      <a:endParaRPr lang="en-US" dirty="0"/>
                    </a:p>
                  </a:txBody>
                  <a:tcPr/>
                </a:tc>
                <a:tc>
                  <a:txBody>
                    <a:bodyPr/>
                    <a:lstStyle/>
                    <a:p>
                      <a:r>
                        <a:rPr lang="en-US" dirty="0" smtClean="0">
                          <a:effectLst/>
                        </a:rPr>
                        <a:t> Invokes</a:t>
                      </a:r>
                      <a:r>
                        <a:rPr lang="en-US" baseline="0" dirty="0" smtClean="0">
                          <a:effectLst/>
                        </a:rPr>
                        <a:t> 1910.1027 GI standard</a:t>
                      </a:r>
                      <a:endParaRPr lang="en-US" dirty="0"/>
                    </a:p>
                  </a:txBody>
                  <a:tcPr/>
                </a:tc>
                <a:extLst>
                  <a:ext uri="{0D108BD9-81ED-4DB2-BD59-A6C34878D82A}">
                    <a16:rowId xmlns:a16="http://schemas.microsoft.com/office/drawing/2014/main" val="2620069447"/>
                  </a:ext>
                </a:extLst>
              </a:tr>
            </a:tbl>
          </a:graphicData>
        </a:graphic>
      </p:graphicFrame>
      <p:pic>
        <p:nvPicPr>
          <p:cNvPr id="3074" name="Picture 2" descr="Image result for pictures of farm field sanitat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5336593"/>
            <a:ext cx="1905000" cy="1488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ictures of farm field sanitat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16708" y="5406660"/>
            <a:ext cx="3034383" cy="134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642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Duty Clause</a:t>
            </a:r>
            <a:endParaRPr lang="en-US" dirty="0"/>
          </a:p>
        </p:txBody>
      </p:sp>
      <p:sp>
        <p:nvSpPr>
          <p:cNvPr id="3" name="Content Placeholder 2"/>
          <p:cNvSpPr>
            <a:spLocks noGrp="1"/>
          </p:cNvSpPr>
          <p:nvPr>
            <p:ph idx="1"/>
          </p:nvPr>
        </p:nvSpPr>
        <p:spPr/>
        <p:txBody>
          <a:bodyPr/>
          <a:lstStyle/>
          <a:p>
            <a:r>
              <a:rPr lang="en-US" dirty="0"/>
              <a:t>Section 5(a)(1) of the OSH Act states: “Each employer shall furnish to each of his employees employment and a place of employment which are free from recognized hazards that are causing or are likely to cause death or serious physical harm to his employees." </a:t>
            </a:r>
          </a:p>
          <a:p>
            <a:pPr marL="0" indent="0">
              <a:buNone/>
            </a:pPr>
            <a:endParaRPr lang="en-US" dirty="0"/>
          </a:p>
        </p:txBody>
      </p:sp>
      <p:pic>
        <p:nvPicPr>
          <p:cNvPr id="4" name="Picture 7" descr="Q:\Vertex\TASK ORDER #20\IntroToOSHA-working\Rev_03.10.10\Possible photos\Act_1970_new.jpg"/>
          <p:cNvPicPr>
            <a:picLocks noChangeAspect="1" noChangeArrowheads="1"/>
          </p:cNvPicPr>
          <p:nvPr/>
        </p:nvPicPr>
        <p:blipFill>
          <a:blip r:embed="rId2"/>
          <a:srcRect/>
          <a:stretch>
            <a:fillRect/>
          </a:stretch>
        </p:blipFill>
        <p:spPr bwMode="auto">
          <a:xfrm>
            <a:off x="6629400" y="381000"/>
            <a:ext cx="2257688" cy="1752600"/>
          </a:xfrm>
          <a:prstGeom prst="rect">
            <a:avLst/>
          </a:prstGeom>
          <a:noFill/>
          <a:ln>
            <a:solidFill>
              <a:schemeClr val="tx1">
                <a:lumMod val="50000"/>
                <a:lumOff val="50000"/>
              </a:schemeClr>
            </a:solidFill>
          </a:ln>
        </p:spPr>
      </p:pic>
    </p:spTree>
    <p:extLst>
      <p:ext uri="{BB962C8B-B14F-4D97-AF65-F5344CB8AC3E}">
        <p14:creationId xmlns:p14="http://schemas.microsoft.com/office/powerpoint/2010/main" val="1122166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smtClean="0"/>
              <a:t>Formalin</a:t>
            </a:r>
            <a:endParaRPr lang="en-US" sz="3600" dirty="0"/>
          </a:p>
        </p:txBody>
      </p:sp>
      <p:sp>
        <p:nvSpPr>
          <p:cNvPr id="4" name="TextBox 2"/>
          <p:cNvSpPr txBox="1">
            <a:spLocks noChangeArrowheads="1"/>
          </p:cNvSpPr>
          <p:nvPr/>
        </p:nvSpPr>
        <p:spPr bwMode="auto">
          <a:xfrm>
            <a:off x="1066800" y="2209800"/>
            <a:ext cx="64770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400" dirty="0"/>
              <a:t>“formalin” is used to describe a saturated solution of formaldehyde dissolved in water, typically with another agent, most commonly methanol, added to stabilize the solution. Formalin is typically 37% formaldehyde by weight </a:t>
            </a:r>
            <a:endParaRPr lang="en-US" sz="2400" dirty="0" smtClean="0"/>
          </a:p>
          <a:p>
            <a:pPr eaLnBrk="1" hangingPunct="1">
              <a:spcAft>
                <a:spcPts val="1800"/>
              </a:spcAft>
              <a:buClr>
                <a:srgbClr val="0070C0"/>
              </a:buClr>
              <a:buSzPct val="110000"/>
              <a:buFont typeface="Wingdings" panose="05000000000000000000" pitchFamily="2" charset="2"/>
              <a:buChar char="§"/>
            </a:pPr>
            <a:r>
              <a:rPr lang="en-US" sz="2400" dirty="0"/>
              <a:t>The formaldehyde component provides the disinfectant effects of formalin</a:t>
            </a:r>
            <a:r>
              <a:rPr lang="en-US" sz="2400" dirty="0" smtClean="0"/>
              <a:t>.</a:t>
            </a:r>
            <a:endParaRPr lang="en-US" altLang="en-US" sz="2400" b="1" dirty="0">
              <a:latin typeface="Calibri" panose="020F0502020204030204" pitchFamily="34" charset="0"/>
            </a:endParaRPr>
          </a:p>
          <a:p>
            <a:pPr marL="0" indent="0" eaLnBrk="1" hangingPunct="1">
              <a:spcAft>
                <a:spcPts val="1800"/>
              </a:spcAft>
              <a:buClr>
                <a:srgbClr val="0070C0"/>
              </a:buClr>
              <a:buSzPct val="110000"/>
            </a:pPr>
            <a:r>
              <a:rPr lang="en-US" altLang="en-US" sz="2400" b="1" dirty="0" smtClean="0">
                <a:latin typeface="Calibri" panose="020F0502020204030204" pitchFamily="34" charset="0"/>
              </a:rPr>
              <a:t> </a:t>
            </a:r>
            <a:endParaRPr lang="en-US" altLang="en-US" sz="2200" dirty="0">
              <a:latin typeface="Calibri" panose="020F0502020204030204" pitchFamily="34" charset="0"/>
            </a:endParaRPr>
          </a:p>
        </p:txBody>
      </p:sp>
      <p:pic>
        <p:nvPicPr>
          <p:cNvPr id="4098" name="Picture 2" descr="Structure of molecules. 3 D formaldehyde (formalin) molecule. Icon and chemical formula, H2CO, 2d &amp; 3d. Vector illustrat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00800" y="102128"/>
            <a:ext cx="1905000" cy="198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9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68362"/>
          </a:xfrm>
        </p:spPr>
        <p:txBody>
          <a:bodyPr/>
          <a:lstStyle/>
          <a:p>
            <a:r>
              <a:rPr lang="en-US" sz="3600" dirty="0" smtClean="0"/>
              <a:t>Formalin</a:t>
            </a:r>
            <a:endParaRPr lang="en-US" sz="3600" dirty="0"/>
          </a:p>
        </p:txBody>
      </p:sp>
      <p:sp>
        <p:nvSpPr>
          <p:cNvPr id="4" name="TextBox 2"/>
          <p:cNvSpPr txBox="1">
            <a:spLocks noChangeArrowheads="1"/>
          </p:cNvSpPr>
          <p:nvPr/>
        </p:nvSpPr>
        <p:spPr bwMode="auto">
          <a:xfrm>
            <a:off x="457200" y="2149019"/>
            <a:ext cx="8001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400" dirty="0"/>
              <a:t>The OSHA Formaldehyde standard (29 CFR 1910.1048) </a:t>
            </a:r>
            <a:endParaRPr lang="en-US" sz="2400" dirty="0" smtClean="0"/>
          </a:p>
          <a:p>
            <a:pPr eaLnBrk="1" hangingPunct="1">
              <a:spcAft>
                <a:spcPts val="1800"/>
              </a:spcAft>
              <a:buClr>
                <a:srgbClr val="0070C0"/>
              </a:buClr>
              <a:buSzPct val="110000"/>
              <a:buFont typeface="Wingdings" panose="05000000000000000000" pitchFamily="2" charset="2"/>
              <a:buChar char="§"/>
            </a:pPr>
            <a:r>
              <a:rPr lang="en-US" sz="2400" dirty="0"/>
              <a:t>The </a:t>
            </a:r>
            <a:r>
              <a:rPr lang="en-US" sz="2400" dirty="0" smtClean="0"/>
              <a:t>(</a:t>
            </a:r>
            <a:r>
              <a:rPr lang="en-US" sz="2400" dirty="0"/>
              <a:t>PEL) for formaldehyde </a:t>
            </a:r>
            <a:r>
              <a:rPr lang="en-US" sz="2400" dirty="0" smtClean="0"/>
              <a:t>is </a:t>
            </a:r>
            <a:r>
              <a:rPr lang="en-US" sz="2400" dirty="0"/>
              <a:t>0.75 parts formaldehyde per million parts of air (0.75 ppm) </a:t>
            </a:r>
            <a:r>
              <a:rPr lang="en-US" sz="2400" dirty="0" smtClean="0"/>
              <a:t>as </a:t>
            </a:r>
            <a:r>
              <a:rPr lang="en-US" sz="2400" dirty="0"/>
              <a:t>an 8-hour </a:t>
            </a:r>
            <a:r>
              <a:rPr lang="en-US" sz="2400" dirty="0" smtClean="0"/>
              <a:t>(</a:t>
            </a:r>
            <a:r>
              <a:rPr lang="en-US" sz="2400" dirty="0"/>
              <a:t>TWA). </a:t>
            </a:r>
            <a:endParaRPr lang="en-US" sz="2400" dirty="0" smtClean="0"/>
          </a:p>
          <a:p>
            <a:pPr eaLnBrk="1" hangingPunct="1">
              <a:spcAft>
                <a:spcPts val="1800"/>
              </a:spcAft>
              <a:buClr>
                <a:srgbClr val="0070C0"/>
              </a:buClr>
              <a:buSzPct val="110000"/>
              <a:buFont typeface="Wingdings" panose="05000000000000000000" pitchFamily="2" charset="2"/>
              <a:buChar char="§"/>
            </a:pPr>
            <a:r>
              <a:rPr lang="en-US" sz="2400" dirty="0" smtClean="0"/>
              <a:t>(</a:t>
            </a:r>
            <a:r>
              <a:rPr lang="en-US" sz="2400" dirty="0"/>
              <a:t>STEL) of 2 ppm which is the maximum exposure allowed during a 15-minute period</a:t>
            </a:r>
            <a:r>
              <a:rPr lang="en-US" sz="2400" dirty="0" smtClean="0"/>
              <a:t>.</a:t>
            </a:r>
          </a:p>
          <a:p>
            <a:pPr eaLnBrk="1" hangingPunct="1">
              <a:spcAft>
                <a:spcPts val="1800"/>
              </a:spcAft>
              <a:buClr>
                <a:srgbClr val="0070C0"/>
              </a:buClr>
              <a:buSzPct val="110000"/>
              <a:buFont typeface="Wingdings" panose="05000000000000000000" pitchFamily="2" charset="2"/>
              <a:buChar char="§"/>
            </a:pPr>
            <a:r>
              <a:rPr lang="en-US" sz="2400" dirty="0" smtClean="0"/>
              <a:t>Action level</a:t>
            </a:r>
            <a:r>
              <a:rPr lang="en-US" sz="2400" dirty="0"/>
              <a:t>– 0.5 ppm </a:t>
            </a:r>
            <a:r>
              <a:rPr lang="en-US" sz="2400" dirty="0" smtClean="0"/>
              <a:t>as an 8 hour TWA</a:t>
            </a:r>
            <a:endParaRPr lang="en-US" altLang="en-US" sz="2400" b="1" dirty="0">
              <a:latin typeface="Calibri" panose="020F0502020204030204" pitchFamily="34" charset="0"/>
            </a:endParaRPr>
          </a:p>
          <a:p>
            <a:pPr marL="0" indent="0" eaLnBrk="1" hangingPunct="1">
              <a:spcAft>
                <a:spcPts val="1800"/>
              </a:spcAft>
              <a:buClr>
                <a:srgbClr val="0070C0"/>
              </a:buClr>
              <a:buSzPct val="110000"/>
            </a:pPr>
            <a:r>
              <a:rPr lang="en-US" altLang="en-US" sz="2400" b="1" dirty="0" smtClean="0">
                <a:latin typeface="Calibri" panose="020F0502020204030204" pitchFamily="34" charset="0"/>
              </a:rPr>
              <a:t> </a:t>
            </a:r>
            <a:endParaRPr lang="en-US" altLang="en-US" sz="2200" dirty="0">
              <a:latin typeface="Calibri" panose="020F0502020204030204" pitchFamily="34" charset="0"/>
            </a:endParaRPr>
          </a:p>
        </p:txBody>
      </p:sp>
      <p:pic>
        <p:nvPicPr>
          <p:cNvPr id="5122" name="Picture 2" descr="SKULL and CROSSBONES - FORMALIN - Original Antique POISON Label - Pharmacy, Medicine and C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789" y="228600"/>
            <a:ext cx="42862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182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ynegy_template">
  <a:themeElements>
    <a:clrScheme name="Dynegy Powerpoint">
      <a:dk1>
        <a:srgbClr val="4B4F54"/>
      </a:dk1>
      <a:lt1>
        <a:srgbClr val="4B4F54"/>
      </a:lt1>
      <a:dk2>
        <a:srgbClr val="FFFFFF"/>
      </a:dk2>
      <a:lt2>
        <a:srgbClr val="FFFFFF"/>
      </a:lt2>
      <a:accent1>
        <a:srgbClr val="0091B3"/>
      </a:accent1>
      <a:accent2>
        <a:srgbClr val="004750"/>
      </a:accent2>
      <a:accent3>
        <a:srgbClr val="67CFE3"/>
      </a:accent3>
      <a:accent4>
        <a:srgbClr val="E15829"/>
      </a:accent4>
      <a:accent5>
        <a:srgbClr val="FFD100"/>
      </a:accent5>
      <a:accent6>
        <a:srgbClr val="00B288"/>
      </a:accent6>
      <a:hlink>
        <a:srgbClr val="0091B3"/>
      </a:hlink>
      <a:folHlink>
        <a:srgbClr val="67CFE3"/>
      </a:folHlink>
    </a:clrScheme>
    <a:fontScheme name="DYNEGY NEW">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a:lnSpc>
            <a:spcPct val="90000"/>
          </a:lnSpc>
          <a:spcBef>
            <a:spcPts val="100"/>
          </a:spcBef>
          <a:spcAft>
            <a:spcPts val="100"/>
          </a:spcAft>
          <a:buClr>
            <a:schemeClr val="bg1"/>
          </a:buClr>
          <a:defRPr sz="2000" dirty="0" smtClean="0">
            <a:solidFill>
              <a:schemeClr val="bg2"/>
            </a:solidFill>
            <a:latin typeface="+mn-lt"/>
          </a:defRPr>
        </a:defPPr>
      </a:lstStyle>
    </a:txDef>
  </a:objectDefaults>
  <a:extraClrSchemeLst>
    <a:extraClrScheme>
      <a:clrScheme name="Dynegy_template 1">
        <a:dk1>
          <a:srgbClr val="444444"/>
        </a:dk1>
        <a:lt1>
          <a:srgbClr val="0085C3"/>
        </a:lt1>
        <a:dk2>
          <a:srgbClr val="FFFFFF"/>
        </a:dk2>
        <a:lt2>
          <a:srgbClr val="000000"/>
        </a:lt2>
        <a:accent1>
          <a:srgbClr val="B7295A"/>
        </a:accent1>
        <a:accent2>
          <a:srgbClr val="F2AF00"/>
        </a:accent2>
        <a:accent3>
          <a:srgbClr val="AAC2DE"/>
        </a:accent3>
        <a:accent4>
          <a:srgbClr val="393939"/>
        </a:accent4>
        <a:accent5>
          <a:srgbClr val="D8ACB5"/>
        </a:accent5>
        <a:accent6>
          <a:srgbClr val="DB9E00"/>
        </a:accent6>
        <a:hlink>
          <a:srgbClr val="DC5034"/>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oneywell Theme">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_Honeywell PPT Template_16x9_V45_F" id="{692A935C-7FE9-46C3-B35B-E77B223100CA}" vid="{7BA0DC99-A955-486C-867F-3691D6B2F7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1580</Words>
  <Application>Microsoft Office PowerPoint</Application>
  <PresentationFormat>On-screen Show (4:3)</PresentationFormat>
  <Paragraphs>127</Paragraphs>
  <Slides>25</Slides>
  <Notes>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25</vt:i4>
      </vt:variant>
    </vt:vector>
  </HeadingPairs>
  <TitlesOfParts>
    <vt:vector size="43" baseType="lpstr">
      <vt:lpstr>MS PGothic</vt:lpstr>
      <vt:lpstr>MS PGothic</vt:lpstr>
      <vt:lpstr>Arial</vt:lpstr>
      <vt:lpstr>Arial Black</vt:lpstr>
      <vt:lpstr>Calibri</vt:lpstr>
      <vt:lpstr>Calibri Light</vt:lpstr>
      <vt:lpstr>Corbel</vt:lpstr>
      <vt:lpstr>Helvetica Neue</vt:lpstr>
      <vt:lpstr>HelveticaNeue MediumCond</vt:lpstr>
      <vt:lpstr>Montserrat</vt:lpstr>
      <vt:lpstr>Museo For Dell</vt:lpstr>
      <vt:lpstr>Museo Sans For Dell</vt:lpstr>
      <vt:lpstr>Ubuntu</vt:lpstr>
      <vt:lpstr>Ubuntu Light</vt:lpstr>
      <vt:lpstr>Wingdings</vt:lpstr>
      <vt:lpstr>Default Design</vt:lpstr>
      <vt:lpstr>Dynegy_template</vt:lpstr>
      <vt:lpstr>Honeywell Theme</vt:lpstr>
      <vt:lpstr>Disclaimer</vt:lpstr>
      <vt:lpstr>OSHA Standards We Have Talked About This Year</vt:lpstr>
      <vt:lpstr>Agriculture 29 CFR 1928 Sub A</vt:lpstr>
      <vt:lpstr>Agriculture 29 CFR 1928 Sub B</vt:lpstr>
      <vt:lpstr>Agriculture 29 CFR 1928 Sub C &amp; D</vt:lpstr>
      <vt:lpstr>Agriculture 29 CFR 1928 Sub I &amp; M</vt:lpstr>
      <vt:lpstr>General Duty Clause</vt:lpstr>
      <vt:lpstr>Formalin</vt:lpstr>
      <vt:lpstr>Formalin</vt:lpstr>
      <vt:lpstr>Provisions of the OSHA Formalin Standard</vt:lpstr>
      <vt:lpstr>Provisions of the OSHA Formalin Standard</vt:lpstr>
      <vt:lpstr>Showers and Eye Wash Stations</vt:lpstr>
      <vt:lpstr>Showers and Eye Wash Stations</vt:lpstr>
      <vt:lpstr>Showers and  Eye Wash Stations</vt:lpstr>
      <vt:lpstr>Showers and Eye Wash Stations</vt:lpstr>
      <vt:lpstr>Showers and Eye Wash Stations</vt:lpstr>
      <vt:lpstr>ANSI Emergency Showers </vt:lpstr>
      <vt:lpstr>ANSI Emergency Eye Wash Station</vt:lpstr>
      <vt:lpstr>ANSI for both</vt:lpstr>
      <vt:lpstr>ANSI for both</vt:lpstr>
      <vt:lpstr>PowerPoint Presentation</vt:lpstr>
      <vt:lpstr>WPS Compliance</vt:lpstr>
      <vt:lpstr>WPS Compliance</vt:lpstr>
      <vt:lpstr>WPS Compliance</vt:lpstr>
      <vt:lpstr>OSHA</vt:lpstr>
    </vt:vector>
  </TitlesOfParts>
  <Manager/>
  <Company>OSHA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Template</dc:title>
  <dc:subject/>
  <dc:creator>Office of Communications</dc:creator>
  <cp:keywords/>
  <dc:description/>
  <cp:lastModifiedBy>Harrity, James - OSHA</cp:lastModifiedBy>
  <cp:revision>147</cp:revision>
  <cp:lastPrinted>2018-12-07T14:42:03Z</cp:lastPrinted>
  <dcterms:created xsi:type="dcterms:W3CDTF">2006-10-02T15:43:52Z</dcterms:created>
  <dcterms:modified xsi:type="dcterms:W3CDTF">2019-04-23T13:54:39Z</dcterms:modified>
  <cp:category/>
</cp:coreProperties>
</file>